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1041" r:id="rId5"/>
    <p:sldId id="1135" r:id="rId6"/>
    <p:sldId id="1137" r:id="rId7"/>
    <p:sldId id="1136" r:id="rId8"/>
    <p:sldId id="1138" r:id="rId9"/>
    <p:sldId id="1140" r:id="rId10"/>
    <p:sldId id="1139" r:id="rId11"/>
    <p:sldId id="1143" r:id="rId12"/>
    <p:sldId id="1141" r:id="rId13"/>
    <p:sldId id="1144" r:id="rId14"/>
    <p:sldId id="1147" r:id="rId15"/>
    <p:sldId id="1145" r:id="rId16"/>
    <p:sldId id="1146" r:id="rId17"/>
    <p:sldId id="1150" r:id="rId18"/>
    <p:sldId id="1148" r:id="rId19"/>
    <p:sldId id="1151" r:id="rId20"/>
    <p:sldId id="115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6" y="1596"/>
      </p:cViewPr>
      <p:guideLst/>
    </p:cSldViewPr>
  </p:slideViewPr>
  <p:notesTextViewPr>
    <p:cViewPr>
      <p:scale>
        <a:sx n="1" d="1"/>
        <a:sy n="1" d="1"/>
      </p:scale>
      <p:origin x="0" y="0"/>
    </p:cViewPr>
  </p:notesTextViewPr>
  <p:notesViewPr>
    <p:cSldViewPr snapToGrid="0">
      <p:cViewPr varScale="1">
        <p:scale>
          <a:sx n="124" d="100"/>
          <a:sy n="124" d="100"/>
        </p:scale>
        <p:origin x="495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0EF4E-051D-461B-957C-5DE9A3C1117C}" type="datetimeFigureOut">
              <a:rPr lang="en-US" smtClean="0"/>
              <a:t>9/4/2021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42768-E26E-496D-A62B-0E4102979CA1}" type="slidenum">
              <a:rPr lang="en-US" smtClean="0"/>
              <a:t>‹#›</a:t>
            </a:fld>
            <a:endParaRPr lang="en-US"/>
          </a:p>
        </p:txBody>
      </p:sp>
    </p:spTree>
    <p:extLst>
      <p:ext uri="{BB962C8B-B14F-4D97-AF65-F5344CB8AC3E}">
        <p14:creationId xmlns:p14="http://schemas.microsoft.com/office/powerpoint/2010/main" val="56648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42768-E26E-496D-A62B-0E4102979CA1}" type="slidenum">
              <a:rPr lang="en-US" smtClean="0"/>
              <a:t>4</a:t>
            </a:fld>
            <a:endParaRPr lang="en-US"/>
          </a:p>
        </p:txBody>
      </p:sp>
    </p:spTree>
    <p:extLst>
      <p:ext uri="{BB962C8B-B14F-4D97-AF65-F5344CB8AC3E}">
        <p14:creationId xmlns:p14="http://schemas.microsoft.com/office/powerpoint/2010/main" val="161070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42768-E26E-496D-A62B-0E4102979CA1}" type="slidenum">
              <a:rPr lang="en-US" smtClean="0"/>
              <a:t>6</a:t>
            </a:fld>
            <a:endParaRPr lang="en-US"/>
          </a:p>
        </p:txBody>
      </p:sp>
    </p:spTree>
    <p:extLst>
      <p:ext uri="{BB962C8B-B14F-4D97-AF65-F5344CB8AC3E}">
        <p14:creationId xmlns:p14="http://schemas.microsoft.com/office/powerpoint/2010/main" val="2109503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0F590FB-A325-4157-9511-CE14D77EAB3D}"/>
              </a:ext>
            </a:extLst>
          </p:cNvPr>
          <p:cNvSpPr/>
          <p:nvPr/>
        </p:nvSpPr>
        <p:spPr bwMode="auto">
          <a:xfrm>
            <a:off x="0" y="5988602"/>
            <a:ext cx="12192000" cy="865919"/>
          </a:xfrm>
          <a:prstGeom prst="rect">
            <a:avLst/>
          </a:prstGeom>
          <a:solidFill>
            <a:srgbClr val="58585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6" name="Graphic 5">
            <a:extLst>
              <a:ext uri="{FF2B5EF4-FFF2-40B4-BE49-F238E27FC236}">
                <a16:creationId xmlns:a16="http://schemas.microsoft.com/office/drawing/2014/main" id="{79E3E509-0FB1-436B-9DFD-F8EDF7A2FEB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915" t="59192" r="28650" b="28176"/>
          <a:stretch/>
        </p:blipFill>
        <p:spPr>
          <a:xfrm>
            <a:off x="2667671" y="1162910"/>
            <a:ext cx="6856645" cy="1540789"/>
          </a:xfrm>
          <a:prstGeom prst="rect">
            <a:avLst/>
          </a:prstGeom>
        </p:spPr>
      </p:pic>
      <p:grpSp>
        <p:nvGrpSpPr>
          <p:cNvPr id="14" name="Group 13">
            <a:extLst>
              <a:ext uri="{FF2B5EF4-FFF2-40B4-BE49-F238E27FC236}">
                <a16:creationId xmlns:a16="http://schemas.microsoft.com/office/drawing/2014/main" id="{43183D03-7725-47EA-8FB3-D1AE500407B3}"/>
              </a:ext>
            </a:extLst>
          </p:cNvPr>
          <p:cNvGrpSpPr/>
          <p:nvPr/>
        </p:nvGrpSpPr>
        <p:grpSpPr>
          <a:xfrm flipV="1">
            <a:off x="10298540" y="4021494"/>
            <a:ext cx="1893456" cy="2205871"/>
            <a:chOff x="2152073" y="-674967"/>
            <a:chExt cx="1893456" cy="2205871"/>
          </a:xfrm>
          <a:effectLst>
            <a:outerShdw blurRad="50800" dist="38100" dir="8100000" algn="tr" rotWithShape="0">
              <a:prstClr val="black">
                <a:alpha val="40000"/>
              </a:prstClr>
            </a:outerShdw>
          </a:effectLst>
        </p:grpSpPr>
        <p:sp>
          <p:nvSpPr>
            <p:cNvPr id="12" name="Rectangle 11">
              <a:extLst>
                <a:ext uri="{FF2B5EF4-FFF2-40B4-BE49-F238E27FC236}">
                  <a16:creationId xmlns:a16="http://schemas.microsoft.com/office/drawing/2014/main" id="{CD156033-A0EF-4722-8832-F5959C9FCDAC}"/>
                </a:ext>
              </a:extLst>
            </p:cNvPr>
            <p:cNvSpPr/>
            <p:nvPr/>
          </p:nvSpPr>
          <p:spPr bwMode="auto">
            <a:xfrm>
              <a:off x="3299125" y="-674963"/>
              <a:ext cx="746404" cy="2205867"/>
            </a:xfrm>
            <a:prstGeom prst="rect">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3" name="Right Triangle 12">
              <a:extLst>
                <a:ext uri="{FF2B5EF4-FFF2-40B4-BE49-F238E27FC236}">
                  <a16:creationId xmlns:a16="http://schemas.microsoft.com/office/drawing/2014/main" id="{D44DF68C-1B79-4F3D-8271-293B570667D2}"/>
                </a:ext>
              </a:extLst>
            </p:cNvPr>
            <p:cNvSpPr/>
            <p:nvPr/>
          </p:nvSpPr>
          <p:spPr bwMode="auto">
            <a:xfrm rot="10800000">
              <a:off x="2152073" y="-674967"/>
              <a:ext cx="1147051" cy="2205871"/>
            </a:xfrm>
            <a:prstGeom prst="rtTriangle">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sp>
        <p:nvSpPr>
          <p:cNvPr id="2" name="Title 1"/>
          <p:cNvSpPr>
            <a:spLocks noGrp="1"/>
          </p:cNvSpPr>
          <p:nvPr>
            <p:ph type="ctrTitle"/>
          </p:nvPr>
        </p:nvSpPr>
        <p:spPr>
          <a:xfrm>
            <a:off x="2191041" y="3259563"/>
            <a:ext cx="7536867" cy="586747"/>
          </a:xfrm>
          <a:prstGeom prst="rect">
            <a:avLst/>
          </a:prstGeom>
          <a:noFill/>
          <a:effectLst>
            <a:outerShdw blurRad="63500" sx="102000" sy="102000" algn="ctr" rotWithShape="0">
              <a:schemeClr val="tx1">
                <a:alpha val="40000"/>
              </a:schemeClr>
            </a:outerShdw>
          </a:effectLst>
        </p:spPr>
        <p:txBody>
          <a:bodyPr tIns="0" bIns="0" anchor="ctr" anchorCtr="1">
            <a:noAutofit/>
          </a:bodyPr>
          <a:lstStyle>
            <a:lvl1pPr indent="0" algn="ctr">
              <a:lnSpc>
                <a:spcPct val="100000"/>
              </a:lnSpc>
              <a:defRPr sz="4400">
                <a:solidFill>
                  <a:schemeClr val="tx1"/>
                </a:solidFill>
                <a:effectLst/>
              </a:defRPr>
            </a:lvl1pPr>
          </a:lstStyle>
          <a:p>
            <a:r>
              <a:rPr lang="en-US"/>
              <a:t>Click to edit Master title style</a:t>
            </a:r>
            <a:endParaRPr lang="en-US" dirty="0"/>
          </a:p>
        </p:txBody>
      </p:sp>
      <p:sp>
        <p:nvSpPr>
          <p:cNvPr id="16" name="Rectangle 15">
            <a:extLst>
              <a:ext uri="{FF2B5EF4-FFF2-40B4-BE49-F238E27FC236}">
                <a16:creationId xmlns:a16="http://schemas.microsoft.com/office/drawing/2014/main" id="{24D84D0B-6BF3-4F4C-8D4F-ED16BC88B3D1}"/>
              </a:ext>
            </a:extLst>
          </p:cNvPr>
          <p:cNvSpPr/>
          <p:nvPr/>
        </p:nvSpPr>
        <p:spPr bwMode="auto">
          <a:xfrm flipV="1">
            <a:off x="1080655" y="0"/>
            <a:ext cx="11111345" cy="503226"/>
          </a:xfrm>
          <a:prstGeom prst="rect">
            <a:avLst/>
          </a:prstGeom>
          <a:solidFill>
            <a:srgbClr val="58585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nvGrpSpPr>
          <p:cNvPr id="17" name="Group 16">
            <a:extLst>
              <a:ext uri="{FF2B5EF4-FFF2-40B4-BE49-F238E27FC236}">
                <a16:creationId xmlns:a16="http://schemas.microsoft.com/office/drawing/2014/main" id="{53D9079F-0CCF-4BE2-BB6E-C40529C7D53D}"/>
              </a:ext>
            </a:extLst>
          </p:cNvPr>
          <p:cNvGrpSpPr/>
          <p:nvPr/>
        </p:nvGrpSpPr>
        <p:grpSpPr>
          <a:xfrm rot="10800000" flipV="1">
            <a:off x="0" y="3478"/>
            <a:ext cx="1636461" cy="1315916"/>
            <a:chOff x="2152073" y="-674967"/>
            <a:chExt cx="2743200" cy="2205871"/>
          </a:xfrm>
          <a:effectLst>
            <a:outerShdw blurRad="50800" dist="38100" dir="8100000" algn="tr" rotWithShape="0">
              <a:prstClr val="black">
                <a:alpha val="40000"/>
              </a:prstClr>
            </a:outerShdw>
          </a:effectLst>
        </p:grpSpPr>
        <p:sp>
          <p:nvSpPr>
            <p:cNvPr id="21" name="Rectangle 20">
              <a:extLst>
                <a:ext uri="{FF2B5EF4-FFF2-40B4-BE49-F238E27FC236}">
                  <a16:creationId xmlns:a16="http://schemas.microsoft.com/office/drawing/2014/main" id="{8386BE4B-B401-44B1-960F-AB3BAB51AEA3}"/>
                </a:ext>
              </a:extLst>
            </p:cNvPr>
            <p:cNvSpPr/>
            <p:nvPr/>
          </p:nvSpPr>
          <p:spPr bwMode="auto">
            <a:xfrm>
              <a:off x="3299124" y="-674965"/>
              <a:ext cx="1596149" cy="2205867"/>
            </a:xfrm>
            <a:prstGeom prst="rect">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22" name="Right Triangle 21">
              <a:extLst>
                <a:ext uri="{FF2B5EF4-FFF2-40B4-BE49-F238E27FC236}">
                  <a16:creationId xmlns:a16="http://schemas.microsoft.com/office/drawing/2014/main" id="{D12FB595-0BA7-4435-B3DC-0461423BB024}"/>
                </a:ext>
              </a:extLst>
            </p:cNvPr>
            <p:cNvSpPr/>
            <p:nvPr/>
          </p:nvSpPr>
          <p:spPr bwMode="auto">
            <a:xfrm rot="10800000">
              <a:off x="2152073" y="-674967"/>
              <a:ext cx="1147051" cy="2205871"/>
            </a:xfrm>
            <a:prstGeom prst="rtTriangle">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grpSp>
        <p:nvGrpSpPr>
          <p:cNvPr id="18" name="Group 17">
            <a:extLst>
              <a:ext uri="{FF2B5EF4-FFF2-40B4-BE49-F238E27FC236}">
                <a16:creationId xmlns:a16="http://schemas.microsoft.com/office/drawing/2014/main" id="{BF593E4E-D341-4D09-B7F9-4B52F7C4AA51}"/>
              </a:ext>
            </a:extLst>
          </p:cNvPr>
          <p:cNvGrpSpPr/>
          <p:nvPr/>
        </p:nvGrpSpPr>
        <p:grpSpPr>
          <a:xfrm rot="10800000" flipV="1">
            <a:off x="-1" y="4818281"/>
            <a:ext cx="8815238" cy="586747"/>
            <a:chOff x="2152073" y="-674967"/>
            <a:chExt cx="33140819" cy="2205871"/>
          </a:xfrm>
          <a:effectLst/>
        </p:grpSpPr>
        <p:sp>
          <p:nvSpPr>
            <p:cNvPr id="19" name="Rectangle 18">
              <a:extLst>
                <a:ext uri="{FF2B5EF4-FFF2-40B4-BE49-F238E27FC236}">
                  <a16:creationId xmlns:a16="http://schemas.microsoft.com/office/drawing/2014/main" id="{D84BDF47-61D5-48F4-9E50-2D7FB53B8336}"/>
                </a:ext>
              </a:extLst>
            </p:cNvPr>
            <p:cNvSpPr/>
            <p:nvPr/>
          </p:nvSpPr>
          <p:spPr bwMode="auto">
            <a:xfrm>
              <a:off x="3299124" y="-674963"/>
              <a:ext cx="31993768" cy="2205867"/>
            </a:xfrm>
            <a:prstGeom prst="rect">
              <a:avLst/>
            </a:prstGeom>
            <a:solidFill>
              <a:srgbClr val="097B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20" name="Right Triangle 19">
              <a:extLst>
                <a:ext uri="{FF2B5EF4-FFF2-40B4-BE49-F238E27FC236}">
                  <a16:creationId xmlns:a16="http://schemas.microsoft.com/office/drawing/2014/main" id="{E1A2256C-1543-42B0-BCBC-5FF7DF165D31}"/>
                </a:ext>
              </a:extLst>
            </p:cNvPr>
            <p:cNvSpPr/>
            <p:nvPr/>
          </p:nvSpPr>
          <p:spPr bwMode="auto">
            <a:xfrm rot="10800000">
              <a:off x="2152073" y="-674967"/>
              <a:ext cx="1147051" cy="2205871"/>
            </a:xfrm>
            <a:prstGeom prst="rtTriangle">
              <a:avLst/>
            </a:prstGeom>
            <a:solidFill>
              <a:srgbClr val="097B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sp>
        <p:nvSpPr>
          <p:cNvPr id="10" name="Text Placeholder 12">
            <a:extLst>
              <a:ext uri="{FF2B5EF4-FFF2-40B4-BE49-F238E27FC236}">
                <a16:creationId xmlns:a16="http://schemas.microsoft.com/office/drawing/2014/main" id="{C4FF5959-D0A5-462F-A0BC-BB91348309E2}"/>
              </a:ext>
            </a:extLst>
          </p:cNvPr>
          <p:cNvSpPr>
            <a:spLocks noGrp="1"/>
          </p:cNvSpPr>
          <p:nvPr>
            <p:ph type="body" sz="quarter" idx="12" hasCustomPrompt="1"/>
          </p:nvPr>
        </p:nvSpPr>
        <p:spPr>
          <a:xfrm>
            <a:off x="3681866" y="4914370"/>
            <a:ext cx="4828264" cy="400110"/>
          </a:xfrm>
          <a:effectLst/>
        </p:spPr>
        <p:txBody>
          <a:bodyPr anchor="ctr"/>
          <a:lstStyle>
            <a:lvl1pPr marL="0" indent="0" algn="ctr">
              <a:buNone/>
              <a:defRPr sz="2400" b="1" u="none" cap="small" baseline="0">
                <a:solidFill>
                  <a:schemeClr val="bg1"/>
                </a:solidFill>
                <a:effectLst/>
                <a:latin typeface="Calibri" panose="020F0502020204030204" pitchFamily="34" charset="0"/>
                <a:cs typeface="Calibri" panose="020F0502020204030204" pitchFamily="34" charset="0"/>
              </a:defRPr>
            </a:lvl1pPr>
          </a:lstStyle>
          <a:p>
            <a:pPr lvl="0"/>
            <a:r>
              <a:rPr lang="en-US" dirty="0"/>
              <a:t>Enter Date</a:t>
            </a:r>
          </a:p>
        </p:txBody>
      </p:sp>
      <p:sp>
        <p:nvSpPr>
          <p:cNvPr id="4" name="Text Placeholder 3">
            <a:extLst>
              <a:ext uri="{FF2B5EF4-FFF2-40B4-BE49-F238E27FC236}">
                <a16:creationId xmlns:a16="http://schemas.microsoft.com/office/drawing/2014/main" id="{F195F3D7-04E4-4A07-AD15-76916C4F50DC}"/>
              </a:ext>
            </a:extLst>
          </p:cNvPr>
          <p:cNvSpPr>
            <a:spLocks noGrp="1"/>
          </p:cNvSpPr>
          <p:nvPr>
            <p:ph type="body" sz="quarter" idx="13" hasCustomPrompt="1"/>
          </p:nvPr>
        </p:nvSpPr>
        <p:spPr>
          <a:xfrm>
            <a:off x="3103563" y="3952875"/>
            <a:ext cx="5711825" cy="449263"/>
          </a:xfrm>
        </p:spPr>
        <p:txBody>
          <a:bodyPr/>
          <a:lstStyle>
            <a:lvl1pPr marL="0" indent="0" algn="ctr" rtl="0" eaLnBrk="1" fontAlgn="base" hangingPunct="1">
              <a:lnSpc>
                <a:spcPct val="100000"/>
              </a:lnSpc>
              <a:spcBef>
                <a:spcPct val="0"/>
              </a:spcBef>
              <a:spcAft>
                <a:spcPct val="0"/>
              </a:spcAft>
              <a:buNone/>
              <a:defRPr lang="en-US" sz="2800" b="1" cap="small" baseline="0" dirty="0">
                <a:solidFill>
                  <a:schemeClr val="tx1"/>
                </a:solidFill>
                <a:effectLst/>
                <a:latin typeface="Calibri" panose="020F0502020204030204" pitchFamily="34" charset="0"/>
                <a:ea typeface="+mj-ea"/>
                <a:cs typeface="Calibri" panose="020F0502020204030204" pitchFamily="34" charset="0"/>
              </a:defRPr>
            </a:lvl1pPr>
          </a:lstStyle>
          <a:p>
            <a:pPr lvl="0"/>
            <a:r>
              <a:rPr lang="en-US" dirty="0"/>
              <a:t>Edit Sub-Title Text</a:t>
            </a:r>
          </a:p>
        </p:txBody>
      </p:sp>
    </p:spTree>
    <p:extLst>
      <p:ext uri="{BB962C8B-B14F-4D97-AF65-F5344CB8AC3E}">
        <p14:creationId xmlns:p14="http://schemas.microsoft.com/office/powerpoint/2010/main" val="3978175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729FF9-CA26-4351-985C-973516972E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7AEB54DC-DA6B-4458-B44C-FC91D46C9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092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8" name="Rectangle 4">
            <a:extLst>
              <a:ext uri="{FF2B5EF4-FFF2-40B4-BE49-F238E27FC236}">
                <a16:creationId xmlns:a16="http://schemas.microsoft.com/office/drawing/2014/main" id="{23C0A18E-E13D-44C0-B9AC-07D1C76F5A52}"/>
              </a:ext>
            </a:extLst>
          </p:cNvPr>
          <p:cNvSpPr>
            <a:spLocks noGrp="1" noChangeArrowheads="1"/>
          </p:cNvSpPr>
          <p:nvPr>
            <p:ph idx="1" hasCustomPrompt="1"/>
          </p:nvPr>
        </p:nvSpPr>
        <p:spPr bwMode="auto">
          <a:xfrm>
            <a:off x="381000" y="1143000"/>
            <a:ext cx="11430000" cy="491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68EF83E-E65F-4627-AABD-62601657BE3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98983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7F986B8-3402-48EA-94A9-F6F654BC52C8}"/>
              </a:ext>
            </a:extLst>
          </p:cNvPr>
          <p:cNvSpPr/>
          <p:nvPr/>
        </p:nvSpPr>
        <p:spPr bwMode="auto">
          <a:xfrm flipV="1">
            <a:off x="3353580" y="6066026"/>
            <a:ext cx="8838416" cy="79197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24" name="Right Triangle 23">
            <a:extLst>
              <a:ext uri="{FF2B5EF4-FFF2-40B4-BE49-F238E27FC236}">
                <a16:creationId xmlns:a16="http://schemas.microsoft.com/office/drawing/2014/main" id="{66CF6DBE-9989-4958-B25C-D858DE7EB48F}"/>
              </a:ext>
            </a:extLst>
          </p:cNvPr>
          <p:cNvSpPr/>
          <p:nvPr/>
        </p:nvSpPr>
        <p:spPr bwMode="auto">
          <a:xfrm rot="10800000" flipV="1">
            <a:off x="2913264" y="6066026"/>
            <a:ext cx="440316" cy="791974"/>
          </a:xfrm>
          <a:prstGeom prst="r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nvGrpSpPr>
          <p:cNvPr id="4" name="Group 3">
            <a:extLst>
              <a:ext uri="{FF2B5EF4-FFF2-40B4-BE49-F238E27FC236}">
                <a16:creationId xmlns:a16="http://schemas.microsoft.com/office/drawing/2014/main" id="{A4974E3B-48AD-4196-B54A-C0420BF432A0}"/>
              </a:ext>
            </a:extLst>
          </p:cNvPr>
          <p:cNvGrpSpPr/>
          <p:nvPr/>
        </p:nvGrpSpPr>
        <p:grpSpPr>
          <a:xfrm rot="10800000" flipV="1">
            <a:off x="0" y="2411707"/>
            <a:ext cx="8815238" cy="1055180"/>
            <a:chOff x="2152073" y="-674971"/>
            <a:chExt cx="33140819" cy="3966941"/>
          </a:xfrm>
          <a:effectLst/>
        </p:grpSpPr>
        <p:sp>
          <p:nvSpPr>
            <p:cNvPr id="5" name="Rectangle 4">
              <a:extLst>
                <a:ext uri="{FF2B5EF4-FFF2-40B4-BE49-F238E27FC236}">
                  <a16:creationId xmlns:a16="http://schemas.microsoft.com/office/drawing/2014/main" id="{D24A3F2B-0B0E-4818-BFE8-CF00BCBB29AA}"/>
                </a:ext>
              </a:extLst>
            </p:cNvPr>
            <p:cNvSpPr/>
            <p:nvPr/>
          </p:nvSpPr>
          <p:spPr bwMode="auto">
            <a:xfrm>
              <a:off x="4214880" y="-674963"/>
              <a:ext cx="31078012" cy="3966933"/>
            </a:xfrm>
            <a:prstGeom prst="rect">
              <a:avLst/>
            </a:prstGeom>
            <a:solidFill>
              <a:srgbClr val="097B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6" name="Right Triangle 5">
              <a:extLst>
                <a:ext uri="{FF2B5EF4-FFF2-40B4-BE49-F238E27FC236}">
                  <a16:creationId xmlns:a16="http://schemas.microsoft.com/office/drawing/2014/main" id="{6B2D7669-A9FB-4363-A279-DDF305B046E9}"/>
                </a:ext>
              </a:extLst>
            </p:cNvPr>
            <p:cNvSpPr/>
            <p:nvPr/>
          </p:nvSpPr>
          <p:spPr bwMode="auto">
            <a:xfrm rot="10800000">
              <a:off x="2152073" y="-674971"/>
              <a:ext cx="2062807" cy="3966941"/>
            </a:xfrm>
            <a:prstGeom prst="rtTriangle">
              <a:avLst/>
            </a:prstGeom>
            <a:solidFill>
              <a:srgbClr val="097B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grpSp>
        <p:nvGrpSpPr>
          <p:cNvPr id="8" name="Group 7">
            <a:extLst>
              <a:ext uri="{FF2B5EF4-FFF2-40B4-BE49-F238E27FC236}">
                <a16:creationId xmlns:a16="http://schemas.microsoft.com/office/drawing/2014/main" id="{058EA58D-8639-40B2-B971-0A5C57B21B3F}"/>
              </a:ext>
            </a:extLst>
          </p:cNvPr>
          <p:cNvGrpSpPr/>
          <p:nvPr/>
        </p:nvGrpSpPr>
        <p:grpSpPr>
          <a:xfrm flipV="1">
            <a:off x="10298540" y="4021494"/>
            <a:ext cx="1893456" cy="2205871"/>
            <a:chOff x="2152073" y="-674967"/>
            <a:chExt cx="1893456" cy="2205871"/>
          </a:xfrm>
          <a:effectLst>
            <a:outerShdw blurRad="50800" dist="38100" dir="8100000" algn="tr" rotWithShape="0">
              <a:prstClr val="black">
                <a:alpha val="40000"/>
              </a:prstClr>
            </a:outerShdw>
          </a:effectLst>
        </p:grpSpPr>
        <p:sp>
          <p:nvSpPr>
            <p:cNvPr id="9" name="Rectangle 8">
              <a:extLst>
                <a:ext uri="{FF2B5EF4-FFF2-40B4-BE49-F238E27FC236}">
                  <a16:creationId xmlns:a16="http://schemas.microsoft.com/office/drawing/2014/main" id="{F23F72C3-CB6C-4399-A8F1-34F6D1FF2C2C}"/>
                </a:ext>
              </a:extLst>
            </p:cNvPr>
            <p:cNvSpPr/>
            <p:nvPr/>
          </p:nvSpPr>
          <p:spPr bwMode="auto">
            <a:xfrm>
              <a:off x="3299125" y="-674963"/>
              <a:ext cx="746404" cy="2205867"/>
            </a:xfrm>
            <a:prstGeom prst="rect">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0" name="Right Triangle 9">
              <a:extLst>
                <a:ext uri="{FF2B5EF4-FFF2-40B4-BE49-F238E27FC236}">
                  <a16:creationId xmlns:a16="http://schemas.microsoft.com/office/drawing/2014/main" id="{D4ACC7A6-4527-4F45-B707-0CEE412FDD3B}"/>
                </a:ext>
              </a:extLst>
            </p:cNvPr>
            <p:cNvSpPr/>
            <p:nvPr/>
          </p:nvSpPr>
          <p:spPr bwMode="auto">
            <a:xfrm rot="10800000">
              <a:off x="2152073" y="-674967"/>
              <a:ext cx="1147051" cy="2205871"/>
            </a:xfrm>
            <a:prstGeom prst="rtTriangle">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sp>
        <p:nvSpPr>
          <p:cNvPr id="2" name="Title 1"/>
          <p:cNvSpPr>
            <a:spLocks noGrp="1"/>
          </p:cNvSpPr>
          <p:nvPr>
            <p:ph type="title" hasCustomPrompt="1"/>
          </p:nvPr>
        </p:nvSpPr>
        <p:spPr>
          <a:xfrm>
            <a:off x="248998" y="2514505"/>
            <a:ext cx="7768547" cy="721953"/>
          </a:xfrm>
          <a:prstGeom prst="rect">
            <a:avLst/>
          </a:prstGeom>
        </p:spPr>
        <p:txBody>
          <a:bodyPr/>
          <a:lstStyle>
            <a:lvl1pPr algn="l">
              <a:defRPr sz="4000" b="1" cap="small" baseline="0">
                <a:solidFill>
                  <a:schemeClr val="bg1"/>
                </a:solidFill>
              </a:defRPr>
            </a:lvl1pPr>
          </a:lstStyle>
          <a:p>
            <a:r>
              <a:rPr lang="en-US" dirty="0"/>
              <a:t>Click To Edit Section Title</a:t>
            </a:r>
          </a:p>
        </p:txBody>
      </p:sp>
      <p:sp>
        <p:nvSpPr>
          <p:cNvPr id="15" name="Rectangle 14">
            <a:extLst>
              <a:ext uri="{FF2B5EF4-FFF2-40B4-BE49-F238E27FC236}">
                <a16:creationId xmlns:a16="http://schemas.microsoft.com/office/drawing/2014/main" id="{1B05507D-90E1-4FF3-8808-C635B50DAC15}"/>
              </a:ext>
            </a:extLst>
          </p:cNvPr>
          <p:cNvSpPr/>
          <p:nvPr/>
        </p:nvSpPr>
        <p:spPr bwMode="auto">
          <a:xfrm flipV="1">
            <a:off x="1080655" y="0"/>
            <a:ext cx="11111345" cy="503226"/>
          </a:xfrm>
          <a:prstGeom prst="rect">
            <a:avLst/>
          </a:prstGeom>
          <a:solidFill>
            <a:srgbClr val="58585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4F5B450F-1B41-4DA1-8779-53C8EE9729BE}"/>
              </a:ext>
            </a:extLst>
          </p:cNvPr>
          <p:cNvSpPr/>
          <p:nvPr/>
        </p:nvSpPr>
        <p:spPr bwMode="auto">
          <a:xfrm rot="10800000" flipV="1">
            <a:off x="0" y="0"/>
            <a:ext cx="952186" cy="1315914"/>
          </a:xfrm>
          <a:prstGeom prst="rect">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8" name="Right Triangle 17">
            <a:extLst>
              <a:ext uri="{FF2B5EF4-FFF2-40B4-BE49-F238E27FC236}">
                <a16:creationId xmlns:a16="http://schemas.microsoft.com/office/drawing/2014/main" id="{F9BCF519-10E5-491C-9E35-8E5D4F7CB8B3}"/>
              </a:ext>
            </a:extLst>
          </p:cNvPr>
          <p:cNvSpPr/>
          <p:nvPr/>
        </p:nvSpPr>
        <p:spPr bwMode="auto">
          <a:xfrm flipV="1">
            <a:off x="952186" y="-1"/>
            <a:ext cx="684275" cy="1315916"/>
          </a:xfrm>
          <a:prstGeom prst="rtTriangle">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pic>
        <p:nvPicPr>
          <p:cNvPr id="21" name="Graphic 20">
            <a:extLst>
              <a:ext uri="{FF2B5EF4-FFF2-40B4-BE49-F238E27FC236}">
                <a16:creationId xmlns:a16="http://schemas.microsoft.com/office/drawing/2014/main" id="{FF04523A-B51E-46CA-9F24-621EC40B4F7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866" t="59374" r="28516" b="27691"/>
          <a:stretch/>
        </p:blipFill>
        <p:spPr>
          <a:xfrm>
            <a:off x="383274" y="6163056"/>
            <a:ext cx="2234822" cy="512064"/>
          </a:xfrm>
          <a:prstGeom prst="rect">
            <a:avLst/>
          </a:prstGeom>
        </p:spPr>
      </p:pic>
      <p:sp>
        <p:nvSpPr>
          <p:cNvPr id="25" name="Text Box 6">
            <a:extLst>
              <a:ext uri="{FF2B5EF4-FFF2-40B4-BE49-F238E27FC236}">
                <a16:creationId xmlns:a16="http://schemas.microsoft.com/office/drawing/2014/main" id="{67DDA92D-9C88-4EE0-8B5B-CA0B63AEBC6A}"/>
              </a:ext>
            </a:extLst>
          </p:cNvPr>
          <p:cNvSpPr txBox="1">
            <a:spLocks noChangeArrowheads="1"/>
          </p:cNvSpPr>
          <p:nvPr/>
        </p:nvSpPr>
        <p:spPr bwMode="auto">
          <a:xfrm>
            <a:off x="11679919" y="6658204"/>
            <a:ext cx="4058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0">
            <a:spAutoFit/>
          </a:bodyPr>
          <a:lstStyle>
            <a:lvl1pPr>
              <a:defRPr sz="2000" b="1">
                <a:solidFill>
                  <a:schemeClr val="tx1"/>
                </a:solidFill>
                <a:latin typeface="Arial" charset="0"/>
              </a:defRPr>
            </a:lvl1pPr>
            <a:lvl2pPr marL="742950" indent="-285750">
              <a:defRPr sz="2000" b="1">
                <a:solidFill>
                  <a:schemeClr val="tx1"/>
                </a:solidFill>
                <a:latin typeface="Arial" charset="0"/>
              </a:defRPr>
            </a:lvl2pPr>
            <a:lvl3pPr marL="1143000" indent="-228600">
              <a:defRPr sz="2000" b="1">
                <a:solidFill>
                  <a:schemeClr val="tx1"/>
                </a:solidFill>
                <a:latin typeface="Arial" charset="0"/>
              </a:defRPr>
            </a:lvl3pPr>
            <a:lvl4pPr marL="1600200" indent="-228600">
              <a:defRPr sz="2000" b="1">
                <a:solidFill>
                  <a:schemeClr val="tx1"/>
                </a:solidFill>
                <a:latin typeface="Arial" charset="0"/>
              </a:defRPr>
            </a:lvl4pPr>
            <a:lvl5pPr marL="2057400" indent="-228600">
              <a:defRPr sz="2000" b="1">
                <a:solidFill>
                  <a:schemeClr val="tx1"/>
                </a:solidFill>
                <a:latin typeface="Arial" charset="0"/>
              </a:defRPr>
            </a:lvl5pPr>
            <a:lvl6pPr marL="2514600" indent="-228600" algn="r" eaLnBrk="0" fontAlgn="base" hangingPunct="0">
              <a:spcBef>
                <a:spcPct val="0"/>
              </a:spcBef>
              <a:spcAft>
                <a:spcPct val="0"/>
              </a:spcAft>
              <a:defRPr sz="2000" b="1">
                <a:solidFill>
                  <a:schemeClr val="tx1"/>
                </a:solidFill>
                <a:latin typeface="Arial" charset="0"/>
              </a:defRPr>
            </a:lvl6pPr>
            <a:lvl7pPr marL="2971800" indent="-228600" algn="r" eaLnBrk="0" fontAlgn="base" hangingPunct="0">
              <a:spcBef>
                <a:spcPct val="0"/>
              </a:spcBef>
              <a:spcAft>
                <a:spcPct val="0"/>
              </a:spcAft>
              <a:defRPr sz="2000" b="1">
                <a:solidFill>
                  <a:schemeClr val="tx1"/>
                </a:solidFill>
                <a:latin typeface="Arial" charset="0"/>
              </a:defRPr>
            </a:lvl7pPr>
            <a:lvl8pPr marL="3429000" indent="-228600" algn="r" eaLnBrk="0" fontAlgn="base" hangingPunct="0">
              <a:spcBef>
                <a:spcPct val="0"/>
              </a:spcBef>
              <a:spcAft>
                <a:spcPct val="0"/>
              </a:spcAft>
              <a:defRPr sz="2000" b="1">
                <a:solidFill>
                  <a:schemeClr val="tx1"/>
                </a:solidFill>
                <a:latin typeface="Arial" charset="0"/>
              </a:defRPr>
            </a:lvl8pPr>
            <a:lvl9pPr marL="3886200" indent="-228600" algn="r" eaLnBrk="0" fontAlgn="base" hangingPunct="0">
              <a:spcBef>
                <a:spcPct val="0"/>
              </a:spcBef>
              <a:spcAft>
                <a:spcPct val="0"/>
              </a:spcAft>
              <a:defRPr sz="2000" b="1">
                <a:solidFill>
                  <a:schemeClr val="tx1"/>
                </a:solidFill>
                <a:latin typeface="Arial" charset="0"/>
              </a:defRPr>
            </a:lvl9pPr>
          </a:lstStyle>
          <a:p>
            <a:pPr algn="l"/>
            <a:fld id="{AD4979E1-9DCB-4148-B8F8-DA3DE76F2D18}" type="slidenum">
              <a:rPr lang="en-US" sz="1100">
                <a:solidFill>
                  <a:schemeClr val="bg1"/>
                </a:solidFill>
                <a:latin typeface="Calibri" panose="020F0502020204030204" pitchFamily="34" charset="0"/>
                <a:cs typeface="Calibri" panose="020F0502020204030204" pitchFamily="34" charset="0"/>
              </a:rPr>
              <a:pPr algn="l"/>
              <a:t>‹#›</a:t>
            </a:fld>
            <a:endParaRPr lang="en-US" sz="1100" dirty="0">
              <a:solidFill>
                <a:schemeClr val="bg1"/>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AFC5D015-2455-49F7-8C8D-6E423A19C95B}"/>
              </a:ext>
            </a:extLst>
          </p:cNvPr>
          <p:cNvSpPr txBox="1"/>
          <p:nvPr/>
        </p:nvSpPr>
        <p:spPr>
          <a:xfrm>
            <a:off x="5020671" y="6621180"/>
            <a:ext cx="2819400" cy="200055"/>
          </a:xfrm>
          <a:prstGeom prst="rect">
            <a:avLst/>
          </a:prstGeom>
          <a:noFill/>
        </p:spPr>
        <p:txBody>
          <a:bodyPr wrap="square" bIns="0" rtlCol="0">
            <a:spAutoFit/>
          </a:bodyPr>
          <a:lstStyle/>
          <a:p>
            <a:r>
              <a:rPr lang="en-US" sz="1000" b="0" i="1" dirty="0">
                <a:solidFill>
                  <a:schemeClr val="bg1"/>
                </a:solidFill>
                <a:latin typeface="Calibri" panose="020F0502020204030204" pitchFamily="34" charset="0"/>
                <a:cs typeface="Calibri" panose="020F0502020204030204" pitchFamily="34" charset="0"/>
              </a:rPr>
              <a:t>Quartus Engineering Incorporated Confidential</a:t>
            </a:r>
          </a:p>
        </p:txBody>
      </p:sp>
      <p:sp>
        <p:nvSpPr>
          <p:cNvPr id="7" name="Text Placeholder 6">
            <a:extLst>
              <a:ext uri="{FF2B5EF4-FFF2-40B4-BE49-F238E27FC236}">
                <a16:creationId xmlns:a16="http://schemas.microsoft.com/office/drawing/2014/main" id="{1726475F-BBF4-4F6D-A19E-EFF1010C967D}"/>
              </a:ext>
            </a:extLst>
          </p:cNvPr>
          <p:cNvSpPr>
            <a:spLocks noGrp="1"/>
          </p:cNvSpPr>
          <p:nvPr>
            <p:ph type="body" sz="quarter" idx="11" hasCustomPrompt="1"/>
          </p:nvPr>
        </p:nvSpPr>
        <p:spPr>
          <a:xfrm>
            <a:off x="2366963" y="3649663"/>
            <a:ext cx="5649912" cy="1341437"/>
          </a:xfrm>
        </p:spPr>
        <p:txBody>
          <a:bodyPr/>
          <a:lstStyle>
            <a:lvl1pPr marL="0" indent="0">
              <a:buNone/>
              <a:defRPr sz="2800" b="1" cap="small" baseline="0">
                <a:solidFill>
                  <a:schemeClr val="tx1"/>
                </a:solidFill>
              </a:defRPr>
            </a:lvl1pPr>
            <a:lvl2pPr>
              <a:defRPr/>
            </a:lvl2pPr>
          </a:lstStyle>
          <a:p>
            <a:pPr lvl="0"/>
            <a:r>
              <a:rPr lang="en-US" dirty="0"/>
              <a:t>Edit Sub-Section Title</a:t>
            </a:r>
          </a:p>
          <a:p>
            <a:pPr lvl="1"/>
            <a:r>
              <a:rPr lang="en-US" dirty="0"/>
              <a:t>Detailed List</a:t>
            </a:r>
          </a:p>
          <a:p>
            <a:pPr lvl="1"/>
            <a:r>
              <a:rPr lang="en-US" dirty="0"/>
              <a:t>Detailed List</a:t>
            </a:r>
          </a:p>
        </p:txBody>
      </p:sp>
    </p:spTree>
    <p:extLst>
      <p:ext uri="{BB962C8B-B14F-4D97-AF65-F5344CB8AC3E}">
        <p14:creationId xmlns:p14="http://schemas.microsoft.com/office/powerpoint/2010/main" val="200378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TITLE (Sing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CC8D4DF-77ED-4CA0-AB89-4B7DF4B9B470}"/>
              </a:ext>
            </a:extLst>
          </p:cNvPr>
          <p:cNvGrpSpPr/>
          <p:nvPr/>
        </p:nvGrpSpPr>
        <p:grpSpPr>
          <a:xfrm>
            <a:off x="2938462" y="723898"/>
            <a:ext cx="9253538" cy="495301"/>
            <a:chOff x="2938462" y="723898"/>
            <a:chExt cx="9253538" cy="495301"/>
          </a:xfrm>
        </p:grpSpPr>
        <p:sp>
          <p:nvSpPr>
            <p:cNvPr id="4" name="Rectangle 3">
              <a:extLst>
                <a:ext uri="{FF2B5EF4-FFF2-40B4-BE49-F238E27FC236}">
                  <a16:creationId xmlns:a16="http://schemas.microsoft.com/office/drawing/2014/main" id="{EB5C7BF5-C99D-4720-9094-343A77DF3013}"/>
                </a:ext>
              </a:extLst>
            </p:cNvPr>
            <p:cNvSpPr/>
            <p:nvPr/>
          </p:nvSpPr>
          <p:spPr bwMode="auto">
            <a:xfrm>
              <a:off x="3167062" y="723900"/>
              <a:ext cx="9024938" cy="495299"/>
            </a:xfrm>
            <a:prstGeom prst="rect">
              <a:avLst/>
            </a:prstGeom>
            <a:solidFill>
              <a:srgbClr val="D51D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5" name="Right Triangle 4">
              <a:extLst>
                <a:ext uri="{FF2B5EF4-FFF2-40B4-BE49-F238E27FC236}">
                  <a16:creationId xmlns:a16="http://schemas.microsoft.com/office/drawing/2014/main" id="{AB57000E-3804-496E-A9F8-3E3EB8569720}"/>
                </a:ext>
              </a:extLst>
            </p:cNvPr>
            <p:cNvSpPr/>
            <p:nvPr/>
          </p:nvSpPr>
          <p:spPr bwMode="auto">
            <a:xfrm rot="10800000">
              <a:off x="2938462" y="723898"/>
              <a:ext cx="228600" cy="495301"/>
            </a:xfrm>
            <a:prstGeom prst="rtTriangle">
              <a:avLst/>
            </a:prstGeom>
            <a:solidFill>
              <a:srgbClr val="D51D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sp>
        <p:nvSpPr>
          <p:cNvPr id="9" name="Text Placeholder 8"/>
          <p:cNvSpPr>
            <a:spLocks noGrp="1"/>
          </p:cNvSpPr>
          <p:nvPr>
            <p:ph type="body" sz="quarter" idx="10" hasCustomPrompt="1"/>
          </p:nvPr>
        </p:nvSpPr>
        <p:spPr>
          <a:xfrm>
            <a:off x="3505200" y="786939"/>
            <a:ext cx="8229600" cy="457788"/>
          </a:xfrm>
        </p:spPr>
        <p:txBody>
          <a:bodyPr anchor="b">
            <a:noAutofit/>
          </a:bodyPr>
          <a:lstStyle>
            <a:lvl1pPr marL="0" indent="0" algn="ctr">
              <a:buNone/>
              <a:defRPr lang="en-US" sz="3200" b="1" kern="0" cap="small" baseline="0" smtClean="0">
                <a:solidFill>
                  <a:schemeClr val="bg1"/>
                </a:solidFill>
                <a:effectLst/>
                <a:latin typeface="Calibri" panose="020F0502020204030204" pitchFamily="34" charset="0"/>
                <a:ea typeface="+mj-ea"/>
                <a:cs typeface="Calibri" panose="020F0502020204030204" pitchFamily="34" charset="0"/>
              </a:defRPr>
            </a:lvl1pPr>
            <a:lvl2pPr>
              <a:defRPr lang="en-US" sz="2200" b="1" kern="0" cap="small" baseline="0" smtClean="0">
                <a:solidFill>
                  <a:schemeClr val="bg1"/>
                </a:solidFill>
                <a:effectLst/>
                <a:latin typeface="Biryani Black" panose="00000A00000000000000" pitchFamily="2" charset="0"/>
                <a:ea typeface="+mj-ea"/>
                <a:cs typeface="Biryani Black" panose="00000A00000000000000" pitchFamily="2" charset="0"/>
              </a:defRPr>
            </a:lvl2pPr>
            <a:lvl3pPr>
              <a:defRPr lang="en-US" sz="2200" b="1" kern="0" cap="small" baseline="0" smtClean="0">
                <a:solidFill>
                  <a:schemeClr val="bg1"/>
                </a:solidFill>
                <a:effectLst/>
                <a:latin typeface="Biryani Black" panose="00000A00000000000000" pitchFamily="2" charset="0"/>
                <a:ea typeface="+mj-ea"/>
                <a:cs typeface="Biryani Black" panose="00000A00000000000000" pitchFamily="2" charset="0"/>
              </a:defRPr>
            </a:lvl3pPr>
            <a:lvl4pPr>
              <a:defRPr lang="en-US" sz="2200" b="1" kern="0" cap="small" baseline="0" smtClean="0">
                <a:solidFill>
                  <a:schemeClr val="bg1"/>
                </a:solidFill>
                <a:effectLst/>
                <a:latin typeface="Biryani Black" panose="00000A00000000000000" pitchFamily="2" charset="0"/>
                <a:ea typeface="+mj-ea"/>
                <a:cs typeface="Biryani Black" panose="00000A00000000000000" pitchFamily="2" charset="0"/>
              </a:defRPr>
            </a:lvl4pPr>
            <a:lvl5pPr>
              <a:defRPr lang="en-US" sz="2200" b="1" kern="0" cap="small" baseline="0">
                <a:solidFill>
                  <a:schemeClr val="bg1"/>
                </a:solidFill>
                <a:effectLst/>
                <a:latin typeface="Biryani Black" panose="00000A00000000000000" pitchFamily="2" charset="0"/>
                <a:ea typeface="+mj-ea"/>
                <a:cs typeface="Biryani Black" panose="00000A00000000000000" pitchFamily="2" charset="0"/>
              </a:defRPr>
            </a:lvl5pPr>
          </a:lstStyle>
          <a:p>
            <a:pPr lvl="0"/>
            <a:r>
              <a:rPr lang="en-US" dirty="0"/>
              <a:t>Click to Edit Sub-Title</a:t>
            </a:r>
          </a:p>
        </p:txBody>
      </p:sp>
      <p:sp>
        <p:nvSpPr>
          <p:cNvPr id="10" name="Rectangle 4">
            <a:extLst>
              <a:ext uri="{FF2B5EF4-FFF2-40B4-BE49-F238E27FC236}">
                <a16:creationId xmlns:a16="http://schemas.microsoft.com/office/drawing/2014/main" id="{53E7F2E0-BBDF-4C21-AD8F-FAED5ED91BC7}"/>
              </a:ext>
            </a:extLst>
          </p:cNvPr>
          <p:cNvSpPr>
            <a:spLocks noGrp="1" noChangeArrowheads="1"/>
          </p:cNvSpPr>
          <p:nvPr>
            <p:ph idx="1" hasCustomPrompt="1"/>
          </p:nvPr>
        </p:nvSpPr>
        <p:spPr bwMode="auto">
          <a:xfrm>
            <a:off x="381000" y="1413164"/>
            <a:ext cx="11430000" cy="464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D7D6DF5A-511D-40FF-8B33-960BA97A6A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8837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B-TITLE (Two Content)">
    <p:spTree>
      <p:nvGrpSpPr>
        <p:cNvPr id="1" name=""/>
        <p:cNvGrpSpPr/>
        <p:nvPr/>
      </p:nvGrpSpPr>
      <p:grpSpPr>
        <a:xfrm>
          <a:off x="0" y="0"/>
          <a:ext cx="0" cy="0"/>
          <a:chOff x="0" y="0"/>
          <a:chExt cx="0" cy="0"/>
        </a:xfrm>
      </p:grpSpPr>
      <p:sp>
        <p:nvSpPr>
          <p:cNvPr id="18" name="Rectangle 4">
            <a:extLst>
              <a:ext uri="{FF2B5EF4-FFF2-40B4-BE49-F238E27FC236}">
                <a16:creationId xmlns:a16="http://schemas.microsoft.com/office/drawing/2014/main" id="{23C0A18E-E13D-44C0-B9AC-07D1C76F5A52}"/>
              </a:ext>
            </a:extLst>
          </p:cNvPr>
          <p:cNvSpPr>
            <a:spLocks noGrp="1" noChangeArrowheads="1"/>
          </p:cNvSpPr>
          <p:nvPr>
            <p:ph idx="1" hasCustomPrompt="1"/>
          </p:nvPr>
        </p:nvSpPr>
        <p:spPr bwMode="auto">
          <a:xfrm>
            <a:off x="380999" y="1421012"/>
            <a:ext cx="5479473" cy="464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1">
            <a:extLst>
              <a:ext uri="{FF2B5EF4-FFF2-40B4-BE49-F238E27FC236}">
                <a16:creationId xmlns:a16="http://schemas.microsoft.com/office/drawing/2014/main" id="{FD207DF3-F0BB-4646-B8A1-9485E3512A69}"/>
              </a:ext>
            </a:extLst>
          </p:cNvPr>
          <p:cNvGrpSpPr/>
          <p:nvPr/>
        </p:nvGrpSpPr>
        <p:grpSpPr>
          <a:xfrm>
            <a:off x="2938462" y="723898"/>
            <a:ext cx="9253538" cy="495301"/>
            <a:chOff x="2938462" y="723898"/>
            <a:chExt cx="9253538" cy="495301"/>
          </a:xfrm>
        </p:grpSpPr>
        <p:sp>
          <p:nvSpPr>
            <p:cNvPr id="4" name="Rectangle 3">
              <a:extLst>
                <a:ext uri="{FF2B5EF4-FFF2-40B4-BE49-F238E27FC236}">
                  <a16:creationId xmlns:a16="http://schemas.microsoft.com/office/drawing/2014/main" id="{EB5C7BF5-C99D-4720-9094-343A77DF3013}"/>
                </a:ext>
              </a:extLst>
            </p:cNvPr>
            <p:cNvSpPr/>
            <p:nvPr/>
          </p:nvSpPr>
          <p:spPr bwMode="auto">
            <a:xfrm>
              <a:off x="3167062" y="723900"/>
              <a:ext cx="9024938" cy="495299"/>
            </a:xfrm>
            <a:prstGeom prst="rect">
              <a:avLst/>
            </a:prstGeom>
            <a:solidFill>
              <a:srgbClr val="D51D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5" name="Right Triangle 4">
              <a:extLst>
                <a:ext uri="{FF2B5EF4-FFF2-40B4-BE49-F238E27FC236}">
                  <a16:creationId xmlns:a16="http://schemas.microsoft.com/office/drawing/2014/main" id="{AB57000E-3804-496E-A9F8-3E3EB8569720}"/>
                </a:ext>
              </a:extLst>
            </p:cNvPr>
            <p:cNvSpPr/>
            <p:nvPr/>
          </p:nvSpPr>
          <p:spPr bwMode="auto">
            <a:xfrm rot="10800000">
              <a:off x="2938462" y="723898"/>
              <a:ext cx="228600" cy="495301"/>
            </a:xfrm>
            <a:prstGeom prst="rtTriangle">
              <a:avLst/>
            </a:prstGeom>
            <a:solidFill>
              <a:srgbClr val="D51D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sp>
        <p:nvSpPr>
          <p:cNvPr id="8" name="Rectangle 4">
            <a:extLst>
              <a:ext uri="{FF2B5EF4-FFF2-40B4-BE49-F238E27FC236}">
                <a16:creationId xmlns:a16="http://schemas.microsoft.com/office/drawing/2014/main" id="{DE95C940-95E1-4379-BCA4-A6C5A4B25CE5}"/>
              </a:ext>
            </a:extLst>
          </p:cNvPr>
          <p:cNvSpPr>
            <a:spLocks noGrp="1" noChangeArrowheads="1"/>
          </p:cNvSpPr>
          <p:nvPr>
            <p:ph idx="11" hasCustomPrompt="1"/>
          </p:nvPr>
        </p:nvSpPr>
        <p:spPr bwMode="auto">
          <a:xfrm>
            <a:off x="6255327" y="1421012"/>
            <a:ext cx="5479473" cy="464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9BBBD7B4-CE37-41EC-8CC3-42099449A8C0}"/>
              </a:ext>
            </a:extLst>
          </p:cNvPr>
          <p:cNvSpPr>
            <a:spLocks noGrp="1"/>
          </p:cNvSpPr>
          <p:nvPr>
            <p:ph type="body" sz="quarter" idx="10" hasCustomPrompt="1"/>
          </p:nvPr>
        </p:nvSpPr>
        <p:spPr>
          <a:xfrm>
            <a:off x="3505200" y="786939"/>
            <a:ext cx="8229600" cy="457788"/>
          </a:xfrm>
        </p:spPr>
        <p:txBody>
          <a:bodyPr anchor="b">
            <a:noAutofit/>
          </a:bodyPr>
          <a:lstStyle>
            <a:lvl1pPr marL="0" indent="0" algn="ctr">
              <a:buNone/>
              <a:defRPr lang="en-US" sz="3200" b="1" kern="0" cap="small" baseline="0" smtClean="0">
                <a:solidFill>
                  <a:schemeClr val="bg1"/>
                </a:solidFill>
                <a:effectLst/>
                <a:latin typeface="Calibri" panose="020F0502020204030204" pitchFamily="34" charset="0"/>
                <a:ea typeface="+mj-ea"/>
                <a:cs typeface="Calibri" panose="020F0502020204030204" pitchFamily="34" charset="0"/>
              </a:defRPr>
            </a:lvl1pPr>
            <a:lvl2pPr>
              <a:defRPr lang="en-US" sz="2200" b="1" kern="0" cap="small" baseline="0" smtClean="0">
                <a:solidFill>
                  <a:schemeClr val="bg1"/>
                </a:solidFill>
                <a:effectLst/>
                <a:latin typeface="Biryani Black" panose="00000A00000000000000" pitchFamily="2" charset="0"/>
                <a:ea typeface="+mj-ea"/>
                <a:cs typeface="Biryani Black" panose="00000A00000000000000" pitchFamily="2" charset="0"/>
              </a:defRPr>
            </a:lvl2pPr>
            <a:lvl3pPr>
              <a:defRPr lang="en-US" sz="2200" b="1" kern="0" cap="small" baseline="0" smtClean="0">
                <a:solidFill>
                  <a:schemeClr val="bg1"/>
                </a:solidFill>
                <a:effectLst/>
                <a:latin typeface="Biryani Black" panose="00000A00000000000000" pitchFamily="2" charset="0"/>
                <a:ea typeface="+mj-ea"/>
                <a:cs typeface="Biryani Black" panose="00000A00000000000000" pitchFamily="2" charset="0"/>
              </a:defRPr>
            </a:lvl3pPr>
            <a:lvl4pPr>
              <a:defRPr lang="en-US" sz="2200" b="1" kern="0" cap="small" baseline="0" smtClean="0">
                <a:solidFill>
                  <a:schemeClr val="bg1"/>
                </a:solidFill>
                <a:effectLst/>
                <a:latin typeface="Biryani Black" panose="00000A00000000000000" pitchFamily="2" charset="0"/>
                <a:ea typeface="+mj-ea"/>
                <a:cs typeface="Biryani Black" panose="00000A00000000000000" pitchFamily="2" charset="0"/>
              </a:defRPr>
            </a:lvl4pPr>
            <a:lvl5pPr>
              <a:defRPr lang="en-US" sz="2200" b="1" kern="0" cap="small" baseline="0">
                <a:solidFill>
                  <a:schemeClr val="bg1"/>
                </a:solidFill>
                <a:effectLst/>
                <a:latin typeface="Biryani Black" panose="00000A00000000000000" pitchFamily="2" charset="0"/>
                <a:ea typeface="+mj-ea"/>
                <a:cs typeface="Biryani Black" panose="00000A00000000000000" pitchFamily="2" charset="0"/>
              </a:defRPr>
            </a:lvl5pPr>
          </a:lstStyle>
          <a:p>
            <a:pPr lvl="0"/>
            <a:r>
              <a:rPr lang="en-US" dirty="0"/>
              <a:t>Click to Edit Sub-Title</a:t>
            </a:r>
          </a:p>
        </p:txBody>
      </p:sp>
      <p:sp>
        <p:nvSpPr>
          <p:cNvPr id="7" name="Title 6">
            <a:extLst>
              <a:ext uri="{FF2B5EF4-FFF2-40B4-BE49-F238E27FC236}">
                <a16:creationId xmlns:a16="http://schemas.microsoft.com/office/drawing/2014/main" id="{34A858A1-0FA3-4CA7-9366-831B7F94CDC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2318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E7DF97C-43C3-4824-9DC3-B6E067CC4A0F}"/>
              </a:ext>
            </a:extLst>
          </p:cNvPr>
          <p:cNvSpPr>
            <a:spLocks noGrp="1" noChangeArrowheads="1"/>
          </p:cNvSpPr>
          <p:nvPr>
            <p:ph idx="1" hasCustomPrompt="1"/>
          </p:nvPr>
        </p:nvSpPr>
        <p:spPr bwMode="auto">
          <a:xfrm>
            <a:off x="381000" y="1155836"/>
            <a:ext cx="5577840" cy="49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a:extLst>
              <a:ext uri="{FF2B5EF4-FFF2-40B4-BE49-F238E27FC236}">
                <a16:creationId xmlns:a16="http://schemas.microsoft.com/office/drawing/2014/main" id="{72ADA7AF-61DD-427A-B6FD-6018822F2478}"/>
              </a:ext>
            </a:extLst>
          </p:cNvPr>
          <p:cNvSpPr>
            <a:spLocks noGrp="1" noChangeArrowheads="1"/>
          </p:cNvSpPr>
          <p:nvPr>
            <p:ph idx="10" hasCustomPrompt="1"/>
          </p:nvPr>
        </p:nvSpPr>
        <p:spPr bwMode="auto">
          <a:xfrm>
            <a:off x="6233162" y="1156203"/>
            <a:ext cx="5577840" cy="49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B3E34E6C-5943-4CE7-BF46-7191038107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697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2 Content">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E7DF97C-43C3-4824-9DC3-B6E067CC4A0F}"/>
              </a:ext>
            </a:extLst>
          </p:cNvPr>
          <p:cNvSpPr>
            <a:spLocks noGrp="1" noChangeArrowheads="1"/>
          </p:cNvSpPr>
          <p:nvPr>
            <p:ph idx="1" hasCustomPrompt="1"/>
          </p:nvPr>
        </p:nvSpPr>
        <p:spPr bwMode="auto">
          <a:xfrm>
            <a:off x="381000" y="1155836"/>
            <a:ext cx="5105400" cy="49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E60BF6C9-8C54-4C3E-A0DE-77979213645F}"/>
              </a:ext>
            </a:extLst>
          </p:cNvPr>
          <p:cNvSpPr>
            <a:spLocks noGrp="1" noChangeArrowheads="1"/>
          </p:cNvSpPr>
          <p:nvPr>
            <p:ph idx="10" hasCustomPrompt="1"/>
          </p:nvPr>
        </p:nvSpPr>
        <p:spPr bwMode="auto">
          <a:xfrm>
            <a:off x="5604164" y="1155836"/>
            <a:ext cx="6206836"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AEC6A1D8-5DDE-455A-AEA3-ED93EAFDC83E}"/>
              </a:ext>
            </a:extLst>
          </p:cNvPr>
          <p:cNvSpPr>
            <a:spLocks noGrp="1" noChangeArrowheads="1"/>
          </p:cNvSpPr>
          <p:nvPr>
            <p:ph idx="11" hasCustomPrompt="1"/>
          </p:nvPr>
        </p:nvSpPr>
        <p:spPr bwMode="auto">
          <a:xfrm>
            <a:off x="5604164" y="3697868"/>
            <a:ext cx="6206836"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10FAC433-6682-4CAB-A03E-12A48A4DCCA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863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E7DF97C-43C3-4824-9DC3-B6E067CC4A0F}"/>
              </a:ext>
            </a:extLst>
          </p:cNvPr>
          <p:cNvSpPr>
            <a:spLocks noGrp="1" noChangeArrowheads="1"/>
          </p:cNvSpPr>
          <p:nvPr>
            <p:ph idx="1" hasCustomPrompt="1"/>
          </p:nvPr>
        </p:nvSpPr>
        <p:spPr bwMode="auto">
          <a:xfrm>
            <a:off x="381000" y="3034144"/>
            <a:ext cx="5577840" cy="304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a:extLst>
              <a:ext uri="{FF2B5EF4-FFF2-40B4-BE49-F238E27FC236}">
                <a16:creationId xmlns:a16="http://schemas.microsoft.com/office/drawing/2014/main" id="{72ADA7AF-61DD-427A-B6FD-6018822F2478}"/>
              </a:ext>
            </a:extLst>
          </p:cNvPr>
          <p:cNvSpPr>
            <a:spLocks noGrp="1" noChangeArrowheads="1"/>
          </p:cNvSpPr>
          <p:nvPr>
            <p:ph idx="10" hasCustomPrompt="1"/>
          </p:nvPr>
        </p:nvSpPr>
        <p:spPr bwMode="auto">
          <a:xfrm>
            <a:off x="6233162" y="3034511"/>
            <a:ext cx="5577840" cy="304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a:extLst>
              <a:ext uri="{FF2B5EF4-FFF2-40B4-BE49-F238E27FC236}">
                <a16:creationId xmlns:a16="http://schemas.microsoft.com/office/drawing/2014/main" id="{99259965-E162-45B1-9E26-611728FBCD88}"/>
              </a:ext>
            </a:extLst>
          </p:cNvPr>
          <p:cNvSpPr>
            <a:spLocks noGrp="1" noChangeArrowheads="1"/>
          </p:cNvSpPr>
          <p:nvPr>
            <p:ph idx="11" hasCustomPrompt="1"/>
          </p:nvPr>
        </p:nvSpPr>
        <p:spPr bwMode="auto">
          <a:xfrm>
            <a:off x="380999" y="1155836"/>
            <a:ext cx="11429999" cy="104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p:txBody>
      </p:sp>
      <p:sp>
        <p:nvSpPr>
          <p:cNvPr id="13" name="Text Placeholder 12">
            <a:extLst>
              <a:ext uri="{FF2B5EF4-FFF2-40B4-BE49-F238E27FC236}">
                <a16:creationId xmlns:a16="http://schemas.microsoft.com/office/drawing/2014/main" id="{52FCDA34-46B8-4BB5-82B9-D72B73C326D1}"/>
              </a:ext>
            </a:extLst>
          </p:cNvPr>
          <p:cNvSpPr>
            <a:spLocks noGrp="1"/>
          </p:cNvSpPr>
          <p:nvPr>
            <p:ph type="body" sz="quarter" idx="12" hasCustomPrompt="1"/>
          </p:nvPr>
        </p:nvSpPr>
        <p:spPr>
          <a:xfrm>
            <a:off x="378979" y="2537578"/>
            <a:ext cx="5578475" cy="400110"/>
          </a:xfrm>
        </p:spPr>
        <p:txBody>
          <a:bodyPr anchor="ctr"/>
          <a:lstStyle>
            <a:lvl1pPr marL="0" indent="0" algn="ctr">
              <a:buNone/>
              <a:defRPr u="sng"/>
            </a:lvl1pPr>
          </a:lstStyle>
          <a:p>
            <a:pPr lvl="0"/>
            <a:r>
              <a:rPr lang="en-US" dirty="0"/>
              <a:t>Click to add text</a:t>
            </a:r>
          </a:p>
        </p:txBody>
      </p:sp>
      <p:sp>
        <p:nvSpPr>
          <p:cNvPr id="14" name="Text Placeholder 12">
            <a:extLst>
              <a:ext uri="{FF2B5EF4-FFF2-40B4-BE49-F238E27FC236}">
                <a16:creationId xmlns:a16="http://schemas.microsoft.com/office/drawing/2014/main" id="{AA342B4E-EE27-4625-8904-97D92800CF7E}"/>
              </a:ext>
            </a:extLst>
          </p:cNvPr>
          <p:cNvSpPr>
            <a:spLocks noGrp="1"/>
          </p:cNvSpPr>
          <p:nvPr>
            <p:ph type="body" sz="quarter" idx="13" hasCustomPrompt="1"/>
          </p:nvPr>
        </p:nvSpPr>
        <p:spPr>
          <a:xfrm>
            <a:off x="6232523" y="2537578"/>
            <a:ext cx="5578475" cy="400110"/>
          </a:xfrm>
        </p:spPr>
        <p:txBody>
          <a:bodyPr anchor="ctr"/>
          <a:lstStyle>
            <a:lvl1pPr marL="0" indent="0" algn="ctr">
              <a:buNone/>
              <a:defRPr u="sng"/>
            </a:lvl1pPr>
          </a:lstStyle>
          <a:p>
            <a:pPr lvl="0"/>
            <a:r>
              <a:rPr lang="en-US" dirty="0"/>
              <a:t>Click to add text</a:t>
            </a:r>
          </a:p>
        </p:txBody>
      </p:sp>
      <p:sp>
        <p:nvSpPr>
          <p:cNvPr id="5" name="Title 4">
            <a:extLst>
              <a:ext uri="{FF2B5EF4-FFF2-40B4-BE49-F238E27FC236}">
                <a16:creationId xmlns:a16="http://schemas.microsoft.com/office/drawing/2014/main" id="{82E0DB9F-9506-462F-B301-B5091CA7487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465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238596"/>
            <a:ext cx="7315200" cy="3757570"/>
          </a:xfrm>
        </p:spPr>
        <p:txBody>
          <a:bodyPr/>
          <a:lstStyle>
            <a:lvl1pPr marL="0" indent="0">
              <a:buNone/>
              <a:defRPr sz="2900"/>
            </a:lvl1pPr>
            <a:lvl2pPr marL="471030" indent="0">
              <a:buNone/>
              <a:defRPr sz="2900"/>
            </a:lvl2pPr>
            <a:lvl3pPr marL="942060" indent="0">
              <a:buNone/>
              <a:defRPr sz="2500"/>
            </a:lvl3pPr>
            <a:lvl4pPr marL="1413092" indent="0">
              <a:buNone/>
              <a:defRPr sz="2000"/>
            </a:lvl4pPr>
            <a:lvl5pPr marL="1884122" indent="0">
              <a:buNone/>
              <a:defRPr sz="2000"/>
            </a:lvl5pPr>
            <a:lvl6pPr marL="2355154" indent="0">
              <a:buNone/>
              <a:defRPr sz="2000"/>
            </a:lvl6pPr>
            <a:lvl7pPr marL="2826184" indent="0">
              <a:buNone/>
              <a:defRPr sz="2000"/>
            </a:lvl7pPr>
            <a:lvl8pPr marL="3297214" indent="0">
              <a:buNone/>
              <a:defRPr sz="2000"/>
            </a:lvl8pPr>
            <a:lvl9pPr marL="3768245"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188" y="5460044"/>
            <a:ext cx="7315200" cy="325956"/>
          </a:xfrm>
        </p:spPr>
        <p:txBody>
          <a:bodyPr/>
          <a:lstStyle>
            <a:lvl1pPr marL="0" indent="0">
              <a:buNone/>
              <a:defRPr sz="1500"/>
            </a:lvl1pPr>
            <a:lvl2pPr marL="471030" indent="0">
              <a:buNone/>
              <a:defRPr sz="1200"/>
            </a:lvl2pPr>
            <a:lvl3pPr marL="942060" indent="0">
              <a:buNone/>
              <a:defRPr sz="1100"/>
            </a:lvl3pPr>
            <a:lvl4pPr marL="1413092" indent="0">
              <a:buNone/>
              <a:defRPr sz="900"/>
            </a:lvl4pPr>
            <a:lvl5pPr marL="1884122" indent="0">
              <a:buNone/>
              <a:defRPr sz="900"/>
            </a:lvl5pPr>
            <a:lvl6pPr marL="2355154" indent="0">
              <a:buNone/>
              <a:defRPr sz="900"/>
            </a:lvl6pPr>
            <a:lvl7pPr marL="2826184" indent="0">
              <a:buNone/>
              <a:defRPr sz="900"/>
            </a:lvl7pPr>
            <a:lvl8pPr marL="3297214" indent="0">
              <a:buNone/>
              <a:defRPr sz="900"/>
            </a:lvl8pPr>
            <a:lvl9pPr marL="3768245" indent="0">
              <a:buNone/>
              <a:defRPr sz="900"/>
            </a:lvl9pPr>
          </a:lstStyle>
          <a:p>
            <a:pPr lvl="0"/>
            <a:r>
              <a:rPr lang="en-US"/>
              <a:t>Click to edit Master text styles</a:t>
            </a:r>
          </a:p>
        </p:txBody>
      </p:sp>
      <p:sp>
        <p:nvSpPr>
          <p:cNvPr id="7" name="Text Placeholder 6">
            <a:extLst>
              <a:ext uri="{FF2B5EF4-FFF2-40B4-BE49-F238E27FC236}">
                <a16:creationId xmlns:a16="http://schemas.microsoft.com/office/drawing/2014/main" id="{E879EF1B-ACC0-4AAA-9761-292D1EE480A5}"/>
              </a:ext>
            </a:extLst>
          </p:cNvPr>
          <p:cNvSpPr>
            <a:spLocks noGrp="1"/>
          </p:cNvSpPr>
          <p:nvPr>
            <p:ph type="body" sz="quarter" idx="10"/>
          </p:nvPr>
        </p:nvSpPr>
        <p:spPr>
          <a:xfrm>
            <a:off x="2389188" y="4995863"/>
            <a:ext cx="7315200" cy="371475"/>
          </a:xfrm>
        </p:spPr>
        <p:txBody>
          <a:bodyPr/>
          <a:lstStyle>
            <a:lvl1pPr marL="0" indent="0" algn="ctr">
              <a:buFont typeface="Arial" panose="020B0604020202020204" pitchFamily="34" charset="0"/>
              <a:buNone/>
              <a:defRPr sz="2400">
                <a:solidFill>
                  <a:schemeClr val="tx1"/>
                </a:solidFill>
              </a:defRPr>
            </a:lvl1pPr>
          </a:lstStyle>
          <a:p>
            <a:pPr lvl="0"/>
            <a:r>
              <a:rPr lang="en-US"/>
              <a:t>Click to edit Master text styles</a:t>
            </a:r>
          </a:p>
        </p:txBody>
      </p:sp>
      <p:sp>
        <p:nvSpPr>
          <p:cNvPr id="6" name="Title 5">
            <a:extLst>
              <a:ext uri="{FF2B5EF4-FFF2-40B4-BE49-F238E27FC236}">
                <a16:creationId xmlns:a16="http://schemas.microsoft.com/office/drawing/2014/main" id="{4FD5829A-FCA0-45E6-9A4D-C507120F9E1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588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611DA2-FED0-4F34-8B97-ABAB63988F07}"/>
              </a:ext>
            </a:extLst>
          </p:cNvPr>
          <p:cNvSpPr/>
          <p:nvPr/>
        </p:nvSpPr>
        <p:spPr bwMode="auto">
          <a:xfrm>
            <a:off x="3001370" y="6630143"/>
            <a:ext cx="9190630" cy="228600"/>
          </a:xfrm>
          <a:prstGeom prst="rect">
            <a:avLst/>
          </a:prstGeom>
          <a:solidFill>
            <a:srgbClr val="097B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68125D9C-C4BF-46F1-A2B4-7603782FC0CA}"/>
              </a:ext>
            </a:extLst>
          </p:cNvPr>
          <p:cNvSpPr/>
          <p:nvPr/>
        </p:nvSpPr>
        <p:spPr bwMode="auto">
          <a:xfrm>
            <a:off x="0" y="2261"/>
            <a:ext cx="12192000" cy="838200"/>
          </a:xfrm>
          <a:prstGeom prst="rect">
            <a:avLst/>
          </a:prstGeom>
          <a:solidFill>
            <a:srgbClr val="58585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6" name="Right Triangle 5">
            <a:extLst>
              <a:ext uri="{FF2B5EF4-FFF2-40B4-BE49-F238E27FC236}">
                <a16:creationId xmlns:a16="http://schemas.microsoft.com/office/drawing/2014/main" id="{E051D3BC-E047-43D9-B629-6C9BA600C564}"/>
              </a:ext>
            </a:extLst>
          </p:cNvPr>
          <p:cNvSpPr>
            <a:spLocks noChangeAspect="1"/>
          </p:cNvSpPr>
          <p:nvPr/>
        </p:nvSpPr>
        <p:spPr bwMode="auto">
          <a:xfrm rot="10800000" flipH="1">
            <a:off x="3001371" y="6606052"/>
            <a:ext cx="140840" cy="251947"/>
          </a:xfrm>
          <a:prstGeom prst="r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027" name="Rectangle 4"/>
          <p:cNvSpPr>
            <a:spLocks noGrp="1" noChangeArrowheads="1"/>
          </p:cNvSpPr>
          <p:nvPr>
            <p:ph type="body" idx="1"/>
          </p:nvPr>
        </p:nvSpPr>
        <p:spPr bwMode="auto">
          <a:xfrm>
            <a:off x="381000" y="1143000"/>
            <a:ext cx="11430000" cy="491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6">
            <a:extLst>
              <a:ext uri="{FF2B5EF4-FFF2-40B4-BE49-F238E27FC236}">
                <a16:creationId xmlns:a16="http://schemas.microsoft.com/office/drawing/2014/main" id="{E6F885BB-0FA3-499C-9798-603584444B1E}"/>
              </a:ext>
            </a:extLst>
          </p:cNvPr>
          <p:cNvSpPr txBox="1">
            <a:spLocks noChangeArrowheads="1"/>
          </p:cNvSpPr>
          <p:nvPr/>
        </p:nvSpPr>
        <p:spPr bwMode="auto">
          <a:xfrm>
            <a:off x="11679919" y="6666517"/>
            <a:ext cx="4058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0">
            <a:spAutoFit/>
          </a:bodyPr>
          <a:lstStyle>
            <a:lvl1pPr>
              <a:defRPr sz="2000" b="1">
                <a:solidFill>
                  <a:schemeClr val="tx1"/>
                </a:solidFill>
                <a:latin typeface="Arial" charset="0"/>
              </a:defRPr>
            </a:lvl1pPr>
            <a:lvl2pPr marL="742950" indent="-285750">
              <a:defRPr sz="2000" b="1">
                <a:solidFill>
                  <a:schemeClr val="tx1"/>
                </a:solidFill>
                <a:latin typeface="Arial" charset="0"/>
              </a:defRPr>
            </a:lvl2pPr>
            <a:lvl3pPr marL="1143000" indent="-228600">
              <a:defRPr sz="2000" b="1">
                <a:solidFill>
                  <a:schemeClr val="tx1"/>
                </a:solidFill>
                <a:latin typeface="Arial" charset="0"/>
              </a:defRPr>
            </a:lvl3pPr>
            <a:lvl4pPr marL="1600200" indent="-228600">
              <a:defRPr sz="2000" b="1">
                <a:solidFill>
                  <a:schemeClr val="tx1"/>
                </a:solidFill>
                <a:latin typeface="Arial" charset="0"/>
              </a:defRPr>
            </a:lvl4pPr>
            <a:lvl5pPr marL="2057400" indent="-228600">
              <a:defRPr sz="2000" b="1">
                <a:solidFill>
                  <a:schemeClr val="tx1"/>
                </a:solidFill>
                <a:latin typeface="Arial" charset="0"/>
              </a:defRPr>
            </a:lvl5pPr>
            <a:lvl6pPr marL="2514600" indent="-228600" algn="r" eaLnBrk="0" fontAlgn="base" hangingPunct="0">
              <a:spcBef>
                <a:spcPct val="0"/>
              </a:spcBef>
              <a:spcAft>
                <a:spcPct val="0"/>
              </a:spcAft>
              <a:defRPr sz="2000" b="1">
                <a:solidFill>
                  <a:schemeClr val="tx1"/>
                </a:solidFill>
                <a:latin typeface="Arial" charset="0"/>
              </a:defRPr>
            </a:lvl6pPr>
            <a:lvl7pPr marL="2971800" indent="-228600" algn="r" eaLnBrk="0" fontAlgn="base" hangingPunct="0">
              <a:spcBef>
                <a:spcPct val="0"/>
              </a:spcBef>
              <a:spcAft>
                <a:spcPct val="0"/>
              </a:spcAft>
              <a:defRPr sz="2000" b="1">
                <a:solidFill>
                  <a:schemeClr val="tx1"/>
                </a:solidFill>
                <a:latin typeface="Arial" charset="0"/>
              </a:defRPr>
            </a:lvl7pPr>
            <a:lvl8pPr marL="3429000" indent="-228600" algn="r" eaLnBrk="0" fontAlgn="base" hangingPunct="0">
              <a:spcBef>
                <a:spcPct val="0"/>
              </a:spcBef>
              <a:spcAft>
                <a:spcPct val="0"/>
              </a:spcAft>
              <a:defRPr sz="2000" b="1">
                <a:solidFill>
                  <a:schemeClr val="tx1"/>
                </a:solidFill>
                <a:latin typeface="Arial" charset="0"/>
              </a:defRPr>
            </a:lvl8pPr>
            <a:lvl9pPr marL="3886200" indent="-228600" algn="r" eaLnBrk="0" fontAlgn="base" hangingPunct="0">
              <a:spcBef>
                <a:spcPct val="0"/>
              </a:spcBef>
              <a:spcAft>
                <a:spcPct val="0"/>
              </a:spcAft>
              <a:defRPr sz="2000" b="1">
                <a:solidFill>
                  <a:schemeClr val="tx1"/>
                </a:solidFill>
                <a:latin typeface="Arial" charset="0"/>
              </a:defRPr>
            </a:lvl9pPr>
          </a:lstStyle>
          <a:p>
            <a:pPr algn="l"/>
            <a:fld id="{AD4979E1-9DCB-4148-B8F8-DA3DE76F2D18}" type="slidenum">
              <a:rPr lang="en-US" sz="1100">
                <a:solidFill>
                  <a:schemeClr val="bg1"/>
                </a:solidFill>
                <a:latin typeface="Calibri" panose="020F0502020204030204" pitchFamily="34" charset="0"/>
                <a:cs typeface="Calibri" panose="020F0502020204030204" pitchFamily="34" charset="0"/>
              </a:rPr>
              <a:pPr algn="l"/>
              <a:t>‹#›</a:t>
            </a:fld>
            <a:endParaRPr lang="en-US" sz="1100"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2ABAE57-C183-4323-B5BD-D3408A2221E0}"/>
              </a:ext>
            </a:extLst>
          </p:cNvPr>
          <p:cNvSpPr txBox="1"/>
          <p:nvPr/>
        </p:nvSpPr>
        <p:spPr>
          <a:xfrm>
            <a:off x="5020671" y="6629493"/>
            <a:ext cx="2819400" cy="200055"/>
          </a:xfrm>
          <a:prstGeom prst="rect">
            <a:avLst/>
          </a:prstGeom>
          <a:noFill/>
        </p:spPr>
        <p:txBody>
          <a:bodyPr wrap="square" bIns="0" rtlCol="0">
            <a:spAutoFit/>
          </a:bodyPr>
          <a:lstStyle/>
          <a:p>
            <a:r>
              <a:rPr lang="en-US" sz="1000" b="0" i="1" dirty="0">
                <a:solidFill>
                  <a:schemeClr val="bg1"/>
                </a:solidFill>
                <a:latin typeface="Calibri" panose="020F0502020204030204" pitchFamily="34" charset="0"/>
                <a:cs typeface="Calibri" panose="020F0502020204030204" pitchFamily="34" charset="0"/>
              </a:rPr>
              <a:t>Quartus Engineering Incorporated </a:t>
            </a:r>
          </a:p>
        </p:txBody>
      </p:sp>
      <p:sp>
        <p:nvSpPr>
          <p:cNvPr id="13" name="Rectangle 12">
            <a:extLst>
              <a:ext uri="{FF2B5EF4-FFF2-40B4-BE49-F238E27FC236}">
                <a16:creationId xmlns:a16="http://schemas.microsoft.com/office/drawing/2014/main" id="{EB5C7BF5-C99D-4720-9094-343A77DF3013}"/>
              </a:ext>
            </a:extLst>
          </p:cNvPr>
          <p:cNvSpPr/>
          <p:nvPr/>
        </p:nvSpPr>
        <p:spPr bwMode="auto">
          <a:xfrm>
            <a:off x="3048000" y="723901"/>
            <a:ext cx="9144000" cy="228600"/>
          </a:xfrm>
          <a:prstGeom prst="rect">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0" name="Right Triangle 9">
            <a:extLst>
              <a:ext uri="{FF2B5EF4-FFF2-40B4-BE49-F238E27FC236}">
                <a16:creationId xmlns:a16="http://schemas.microsoft.com/office/drawing/2014/main" id="{AB57000E-3804-496E-A9F8-3E3EB8569720}"/>
              </a:ext>
            </a:extLst>
          </p:cNvPr>
          <p:cNvSpPr/>
          <p:nvPr/>
        </p:nvSpPr>
        <p:spPr bwMode="auto">
          <a:xfrm rot="10800000">
            <a:off x="2929128" y="723901"/>
            <a:ext cx="118872" cy="228600"/>
          </a:xfrm>
          <a:prstGeom prst="rtTriangle">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pic>
        <p:nvPicPr>
          <p:cNvPr id="3" name="Graphic 2">
            <a:extLst>
              <a:ext uri="{FF2B5EF4-FFF2-40B4-BE49-F238E27FC236}">
                <a16:creationId xmlns:a16="http://schemas.microsoft.com/office/drawing/2014/main" id="{F0CC4785-BBA7-4547-8F75-94E988CFB125}"/>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27866" t="59374" r="28516" b="27691"/>
          <a:stretch/>
        </p:blipFill>
        <p:spPr>
          <a:xfrm>
            <a:off x="383274" y="6163056"/>
            <a:ext cx="2234822" cy="512064"/>
          </a:xfrm>
          <a:prstGeom prst="rect">
            <a:avLst/>
          </a:prstGeom>
        </p:spPr>
      </p:pic>
      <p:sp>
        <p:nvSpPr>
          <p:cNvPr id="2" name="Title Placeholder 1">
            <a:extLst>
              <a:ext uri="{FF2B5EF4-FFF2-40B4-BE49-F238E27FC236}">
                <a16:creationId xmlns:a16="http://schemas.microsoft.com/office/drawing/2014/main" id="{B763DB00-E1B5-4BE8-AD19-A1AB655A5996}"/>
              </a:ext>
            </a:extLst>
          </p:cNvPr>
          <p:cNvSpPr>
            <a:spLocks noGrp="1"/>
          </p:cNvSpPr>
          <p:nvPr>
            <p:ph type="title"/>
          </p:nvPr>
        </p:nvSpPr>
        <p:spPr>
          <a:xfrm>
            <a:off x="838200" y="197283"/>
            <a:ext cx="10515600" cy="43166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84278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rtl="0" eaLnBrk="1" fontAlgn="base" hangingPunct="1">
        <a:lnSpc>
          <a:spcPct val="100000"/>
        </a:lnSpc>
        <a:spcBef>
          <a:spcPct val="0"/>
        </a:spcBef>
        <a:spcAft>
          <a:spcPct val="0"/>
        </a:spcAft>
        <a:defRPr sz="4000" b="1" cap="small" baseline="0">
          <a:solidFill>
            <a:schemeClr val="bg1"/>
          </a:solidFill>
          <a:effectLst/>
          <a:latin typeface="Calibri" panose="020F0502020204030204" pitchFamily="34" charset="0"/>
          <a:ea typeface="+mj-ea"/>
          <a:cs typeface="Calibri" panose="020F0502020204030204" pitchFamily="34" charset="0"/>
        </a:defRPr>
      </a:lvl1pPr>
      <a:lvl2pPr algn="ctr" rtl="0" eaLnBrk="1" fontAlgn="base" hangingPunct="1">
        <a:lnSpc>
          <a:spcPct val="90000"/>
        </a:lnSpc>
        <a:spcBef>
          <a:spcPct val="0"/>
        </a:spcBef>
        <a:spcAft>
          <a:spcPct val="0"/>
        </a:spcAft>
        <a:defRPr sz="3700" b="1">
          <a:solidFill>
            <a:schemeClr val="tx2"/>
          </a:solidFill>
          <a:latin typeface="Corbel" pitchFamily="34" charset="0"/>
        </a:defRPr>
      </a:lvl2pPr>
      <a:lvl3pPr algn="ctr" rtl="0" eaLnBrk="1" fontAlgn="base" hangingPunct="1">
        <a:lnSpc>
          <a:spcPct val="90000"/>
        </a:lnSpc>
        <a:spcBef>
          <a:spcPct val="0"/>
        </a:spcBef>
        <a:spcAft>
          <a:spcPct val="0"/>
        </a:spcAft>
        <a:defRPr sz="3700" b="1">
          <a:solidFill>
            <a:schemeClr val="tx2"/>
          </a:solidFill>
          <a:latin typeface="Corbel" pitchFamily="34" charset="0"/>
        </a:defRPr>
      </a:lvl3pPr>
      <a:lvl4pPr algn="ctr" rtl="0" eaLnBrk="1" fontAlgn="base" hangingPunct="1">
        <a:lnSpc>
          <a:spcPct val="90000"/>
        </a:lnSpc>
        <a:spcBef>
          <a:spcPct val="0"/>
        </a:spcBef>
        <a:spcAft>
          <a:spcPct val="0"/>
        </a:spcAft>
        <a:defRPr sz="3700" b="1">
          <a:solidFill>
            <a:schemeClr val="tx2"/>
          </a:solidFill>
          <a:latin typeface="Corbel" pitchFamily="34" charset="0"/>
        </a:defRPr>
      </a:lvl4pPr>
      <a:lvl5pPr algn="ctr" rtl="0" eaLnBrk="1" fontAlgn="base" hangingPunct="1">
        <a:lnSpc>
          <a:spcPct val="90000"/>
        </a:lnSpc>
        <a:spcBef>
          <a:spcPct val="0"/>
        </a:spcBef>
        <a:spcAft>
          <a:spcPct val="0"/>
        </a:spcAft>
        <a:defRPr sz="3700" b="1">
          <a:solidFill>
            <a:schemeClr val="tx2"/>
          </a:solidFill>
          <a:latin typeface="Corbel" pitchFamily="34" charset="0"/>
        </a:defRPr>
      </a:lvl5pPr>
      <a:lvl6pPr marL="471030" algn="ctr" rtl="0" eaLnBrk="1" fontAlgn="base" hangingPunct="1">
        <a:lnSpc>
          <a:spcPct val="90000"/>
        </a:lnSpc>
        <a:spcBef>
          <a:spcPct val="0"/>
        </a:spcBef>
        <a:spcAft>
          <a:spcPct val="0"/>
        </a:spcAft>
        <a:defRPr sz="3300" b="1">
          <a:solidFill>
            <a:schemeClr val="tx1"/>
          </a:solidFill>
          <a:latin typeface="Arial" charset="0"/>
        </a:defRPr>
      </a:lvl6pPr>
      <a:lvl7pPr marL="942060" algn="ctr" rtl="0" eaLnBrk="1" fontAlgn="base" hangingPunct="1">
        <a:lnSpc>
          <a:spcPct val="90000"/>
        </a:lnSpc>
        <a:spcBef>
          <a:spcPct val="0"/>
        </a:spcBef>
        <a:spcAft>
          <a:spcPct val="0"/>
        </a:spcAft>
        <a:defRPr sz="3300" b="1">
          <a:solidFill>
            <a:schemeClr val="tx1"/>
          </a:solidFill>
          <a:latin typeface="Arial" charset="0"/>
        </a:defRPr>
      </a:lvl7pPr>
      <a:lvl8pPr marL="1413092" algn="ctr" rtl="0" eaLnBrk="1" fontAlgn="base" hangingPunct="1">
        <a:lnSpc>
          <a:spcPct val="90000"/>
        </a:lnSpc>
        <a:spcBef>
          <a:spcPct val="0"/>
        </a:spcBef>
        <a:spcAft>
          <a:spcPct val="0"/>
        </a:spcAft>
        <a:defRPr sz="3300" b="1">
          <a:solidFill>
            <a:schemeClr val="tx1"/>
          </a:solidFill>
          <a:latin typeface="Arial" charset="0"/>
        </a:defRPr>
      </a:lvl8pPr>
      <a:lvl9pPr marL="1884122" algn="ctr" rtl="0" eaLnBrk="1" fontAlgn="base" hangingPunct="1">
        <a:lnSpc>
          <a:spcPct val="90000"/>
        </a:lnSpc>
        <a:spcBef>
          <a:spcPct val="0"/>
        </a:spcBef>
        <a:spcAft>
          <a:spcPct val="0"/>
        </a:spcAft>
        <a:defRPr sz="3300" b="1">
          <a:solidFill>
            <a:schemeClr val="tx1"/>
          </a:solidFill>
          <a:latin typeface="Arial" charset="0"/>
        </a:defRPr>
      </a:lvl9pPr>
    </p:titleStyle>
    <p:bodyStyle>
      <a:lvl1pPr marL="351685" indent="-351685" algn="l" rtl="0" eaLnBrk="1" fontAlgn="base" hangingPunct="1">
        <a:spcBef>
          <a:spcPct val="20000"/>
        </a:spcBef>
        <a:spcAft>
          <a:spcPts val="0"/>
        </a:spcAft>
        <a:buChar char="•"/>
        <a:defRPr sz="2000" b="0">
          <a:solidFill>
            <a:srgbClr val="097BA5"/>
          </a:solidFill>
          <a:latin typeface="Calibri" panose="020F0502020204030204" pitchFamily="34" charset="0"/>
          <a:ea typeface="+mn-ea"/>
          <a:cs typeface="Calibri" panose="020F0502020204030204" pitchFamily="34" charset="0"/>
        </a:defRPr>
      </a:lvl1pPr>
      <a:lvl2pPr marL="763892" indent="-292798" algn="l" rtl="0" eaLnBrk="1" fontAlgn="base" hangingPunct="1">
        <a:spcBef>
          <a:spcPct val="20000"/>
        </a:spcBef>
        <a:spcAft>
          <a:spcPts val="0"/>
        </a:spcAft>
        <a:buChar char="–"/>
        <a:defRPr sz="1800" b="0">
          <a:solidFill>
            <a:schemeClr val="tx1"/>
          </a:solidFill>
          <a:latin typeface="Calibri" panose="020F0502020204030204" pitchFamily="34" charset="0"/>
          <a:cs typeface="Calibri" panose="020F0502020204030204" pitchFamily="34" charset="0"/>
        </a:defRPr>
      </a:lvl2pPr>
      <a:lvl3pPr marL="1176097" indent="-233912" algn="l" rtl="0" eaLnBrk="1" fontAlgn="base" hangingPunct="1">
        <a:spcBef>
          <a:spcPct val="20000"/>
        </a:spcBef>
        <a:spcAft>
          <a:spcPts val="0"/>
        </a:spcAft>
        <a:buChar char="•"/>
        <a:defRPr sz="1600" b="0">
          <a:solidFill>
            <a:srgbClr val="585858"/>
          </a:solidFill>
          <a:latin typeface="Calibri" panose="020F0502020204030204" pitchFamily="34" charset="0"/>
          <a:cs typeface="Calibri" panose="020F0502020204030204" pitchFamily="34" charset="0"/>
        </a:defRPr>
      </a:lvl3pPr>
      <a:lvl4pPr marL="1647192" indent="-233912" algn="l" rtl="0" eaLnBrk="1" fontAlgn="base" hangingPunct="1">
        <a:spcBef>
          <a:spcPct val="20000"/>
        </a:spcBef>
        <a:spcAft>
          <a:spcPts val="0"/>
        </a:spcAft>
        <a:buChar char="–"/>
        <a:defRPr sz="1400" b="0">
          <a:solidFill>
            <a:srgbClr val="585858"/>
          </a:solidFill>
          <a:latin typeface="Calibri" panose="020F0502020204030204" pitchFamily="34" charset="0"/>
          <a:cs typeface="Calibri" panose="020F0502020204030204" pitchFamily="34" charset="0"/>
        </a:defRPr>
      </a:lvl4pPr>
      <a:lvl5pPr marL="2118284" indent="-233912" algn="l" rtl="0" eaLnBrk="1" fontAlgn="base" hangingPunct="1">
        <a:spcBef>
          <a:spcPct val="20000"/>
        </a:spcBef>
        <a:spcAft>
          <a:spcPts val="0"/>
        </a:spcAft>
        <a:buChar char="»"/>
        <a:defRPr sz="1400" b="0">
          <a:solidFill>
            <a:srgbClr val="585858"/>
          </a:solidFill>
          <a:latin typeface="Calibri" panose="020F0502020204030204" pitchFamily="34" charset="0"/>
          <a:cs typeface="Calibri" panose="020F0502020204030204" pitchFamily="34" charset="0"/>
        </a:defRPr>
      </a:lvl5pPr>
      <a:lvl6pPr marL="2590667" indent="-235515" algn="l" rtl="0" eaLnBrk="1" fontAlgn="base" hangingPunct="1">
        <a:spcBef>
          <a:spcPct val="20000"/>
        </a:spcBef>
        <a:spcAft>
          <a:spcPct val="0"/>
        </a:spcAft>
        <a:buChar char="»"/>
        <a:defRPr sz="2000" b="1">
          <a:solidFill>
            <a:srgbClr val="003399"/>
          </a:solidFill>
          <a:latin typeface="+mn-lt"/>
        </a:defRPr>
      </a:lvl6pPr>
      <a:lvl7pPr marL="3061697" indent="-235515" algn="l" rtl="0" eaLnBrk="1" fontAlgn="base" hangingPunct="1">
        <a:spcBef>
          <a:spcPct val="20000"/>
        </a:spcBef>
        <a:spcAft>
          <a:spcPct val="0"/>
        </a:spcAft>
        <a:buChar char="»"/>
        <a:defRPr sz="2000" b="1">
          <a:solidFill>
            <a:srgbClr val="003399"/>
          </a:solidFill>
          <a:latin typeface="+mn-lt"/>
        </a:defRPr>
      </a:lvl7pPr>
      <a:lvl8pPr marL="3532729" indent="-235515" algn="l" rtl="0" eaLnBrk="1" fontAlgn="base" hangingPunct="1">
        <a:spcBef>
          <a:spcPct val="20000"/>
        </a:spcBef>
        <a:spcAft>
          <a:spcPct val="0"/>
        </a:spcAft>
        <a:buChar char="»"/>
        <a:defRPr sz="2000" b="1">
          <a:solidFill>
            <a:srgbClr val="003399"/>
          </a:solidFill>
          <a:latin typeface="+mn-lt"/>
        </a:defRPr>
      </a:lvl8pPr>
      <a:lvl9pPr marL="4003761" indent="-235515" algn="l" rtl="0" eaLnBrk="1" fontAlgn="base" hangingPunct="1">
        <a:spcBef>
          <a:spcPct val="20000"/>
        </a:spcBef>
        <a:spcAft>
          <a:spcPct val="0"/>
        </a:spcAft>
        <a:buChar char="»"/>
        <a:defRPr sz="2000" b="1">
          <a:solidFill>
            <a:srgbClr val="003399"/>
          </a:solidFill>
          <a:latin typeface="+mn-lt"/>
        </a:defRPr>
      </a:lvl9pPr>
    </p:bodyStyle>
    <p:otherStyle>
      <a:defPPr>
        <a:defRPr lang="en-US"/>
      </a:defPPr>
      <a:lvl1pPr marL="0" algn="l" defTabSz="942060" rtl="0" eaLnBrk="1" latinLnBrk="0" hangingPunct="1">
        <a:defRPr sz="1900" kern="1200">
          <a:solidFill>
            <a:schemeClr val="tx1"/>
          </a:solidFill>
          <a:latin typeface="+mn-lt"/>
          <a:ea typeface="+mn-ea"/>
          <a:cs typeface="+mn-cs"/>
        </a:defRPr>
      </a:lvl1pPr>
      <a:lvl2pPr marL="471030" algn="l" defTabSz="942060" rtl="0" eaLnBrk="1" latinLnBrk="0" hangingPunct="1">
        <a:defRPr sz="1900" kern="1200">
          <a:solidFill>
            <a:schemeClr val="tx1"/>
          </a:solidFill>
          <a:latin typeface="+mn-lt"/>
          <a:ea typeface="+mn-ea"/>
          <a:cs typeface="+mn-cs"/>
        </a:defRPr>
      </a:lvl2pPr>
      <a:lvl3pPr marL="942060" algn="l" defTabSz="942060" rtl="0" eaLnBrk="1" latinLnBrk="0" hangingPunct="1">
        <a:defRPr sz="1900" kern="1200">
          <a:solidFill>
            <a:schemeClr val="tx1"/>
          </a:solidFill>
          <a:latin typeface="+mn-lt"/>
          <a:ea typeface="+mn-ea"/>
          <a:cs typeface="+mn-cs"/>
        </a:defRPr>
      </a:lvl3pPr>
      <a:lvl4pPr marL="1413092" algn="l" defTabSz="942060" rtl="0" eaLnBrk="1" latinLnBrk="0" hangingPunct="1">
        <a:defRPr sz="1900" kern="1200">
          <a:solidFill>
            <a:schemeClr val="tx1"/>
          </a:solidFill>
          <a:latin typeface="+mn-lt"/>
          <a:ea typeface="+mn-ea"/>
          <a:cs typeface="+mn-cs"/>
        </a:defRPr>
      </a:lvl4pPr>
      <a:lvl5pPr marL="1884122" algn="l" defTabSz="942060" rtl="0" eaLnBrk="1" latinLnBrk="0" hangingPunct="1">
        <a:defRPr sz="1900" kern="1200">
          <a:solidFill>
            <a:schemeClr val="tx1"/>
          </a:solidFill>
          <a:latin typeface="+mn-lt"/>
          <a:ea typeface="+mn-ea"/>
          <a:cs typeface="+mn-cs"/>
        </a:defRPr>
      </a:lvl5pPr>
      <a:lvl6pPr marL="2355154" algn="l" defTabSz="942060" rtl="0" eaLnBrk="1" latinLnBrk="0" hangingPunct="1">
        <a:defRPr sz="1900" kern="1200">
          <a:solidFill>
            <a:schemeClr val="tx1"/>
          </a:solidFill>
          <a:latin typeface="+mn-lt"/>
          <a:ea typeface="+mn-ea"/>
          <a:cs typeface="+mn-cs"/>
        </a:defRPr>
      </a:lvl6pPr>
      <a:lvl7pPr marL="2826184" algn="l" defTabSz="942060" rtl="0" eaLnBrk="1" latinLnBrk="0" hangingPunct="1">
        <a:defRPr sz="1900" kern="1200">
          <a:solidFill>
            <a:schemeClr val="tx1"/>
          </a:solidFill>
          <a:latin typeface="+mn-lt"/>
          <a:ea typeface="+mn-ea"/>
          <a:cs typeface="+mn-cs"/>
        </a:defRPr>
      </a:lvl7pPr>
      <a:lvl8pPr marL="3297214" algn="l" defTabSz="942060" rtl="0" eaLnBrk="1" latinLnBrk="0" hangingPunct="1">
        <a:defRPr sz="1900" kern="1200">
          <a:solidFill>
            <a:schemeClr val="tx1"/>
          </a:solidFill>
          <a:latin typeface="+mn-lt"/>
          <a:ea typeface="+mn-ea"/>
          <a:cs typeface="+mn-cs"/>
        </a:defRPr>
      </a:lvl8pPr>
      <a:lvl9pPr marL="3768245" algn="l" defTabSz="94206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athworks.com/matlabcentral/fileexchange/39564-lmfnlsq2" TargetMode="External"/><Relationship Id="rId2" Type="http://schemas.openxmlformats.org/officeDocument/2006/relationships/hyperlink" Target="https://en.wikipedia.org/wiki/Robust_statistic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A4859-A9E1-4260-9BB9-B566ADAC8FAB}"/>
              </a:ext>
            </a:extLst>
          </p:cNvPr>
          <p:cNvSpPr>
            <a:spLocks noGrp="1"/>
          </p:cNvSpPr>
          <p:nvPr>
            <p:ph type="ctrTitle"/>
          </p:nvPr>
        </p:nvSpPr>
        <p:spPr>
          <a:xfrm>
            <a:off x="2191039" y="3079171"/>
            <a:ext cx="7536867" cy="586747"/>
          </a:xfrm>
        </p:spPr>
        <p:txBody>
          <a:bodyPr/>
          <a:lstStyle/>
          <a:p>
            <a:r>
              <a:rPr lang="en-US" dirty="0" err="1"/>
              <a:t>Starshade</a:t>
            </a:r>
            <a:r>
              <a:rPr lang="en-US" dirty="0"/>
              <a:t> Data Challenge</a:t>
            </a:r>
          </a:p>
        </p:txBody>
      </p:sp>
      <p:sp>
        <p:nvSpPr>
          <p:cNvPr id="3" name="Text Placeholder 2">
            <a:extLst>
              <a:ext uri="{FF2B5EF4-FFF2-40B4-BE49-F238E27FC236}">
                <a16:creationId xmlns:a16="http://schemas.microsoft.com/office/drawing/2014/main" id="{8D143A69-F402-4483-89F7-F34035D3328E}"/>
              </a:ext>
            </a:extLst>
          </p:cNvPr>
          <p:cNvSpPr>
            <a:spLocks noGrp="1"/>
          </p:cNvSpPr>
          <p:nvPr>
            <p:ph type="body" sz="quarter" idx="12"/>
          </p:nvPr>
        </p:nvSpPr>
        <p:spPr/>
        <p:txBody>
          <a:bodyPr/>
          <a:lstStyle/>
          <a:p>
            <a:r>
              <a:rPr lang="en-US" dirty="0"/>
              <a:t>4/7/2021</a:t>
            </a:r>
          </a:p>
        </p:txBody>
      </p:sp>
      <p:sp>
        <p:nvSpPr>
          <p:cNvPr id="8" name="Text Placeholder 7">
            <a:extLst>
              <a:ext uri="{FF2B5EF4-FFF2-40B4-BE49-F238E27FC236}">
                <a16:creationId xmlns:a16="http://schemas.microsoft.com/office/drawing/2014/main" id="{87BB44F2-4861-44D5-A183-06175BBC032F}"/>
              </a:ext>
            </a:extLst>
          </p:cNvPr>
          <p:cNvSpPr>
            <a:spLocks noGrp="1"/>
          </p:cNvSpPr>
          <p:nvPr>
            <p:ph type="body" sz="quarter" idx="13"/>
          </p:nvPr>
        </p:nvSpPr>
        <p:spPr>
          <a:xfrm>
            <a:off x="3103559" y="3616249"/>
            <a:ext cx="5711825" cy="449263"/>
          </a:xfrm>
        </p:spPr>
        <p:txBody>
          <a:bodyPr/>
          <a:lstStyle/>
          <a:p>
            <a:r>
              <a:rPr lang="en-US" dirty="0"/>
              <a:t>Approach and Release 1 Results</a:t>
            </a:r>
          </a:p>
          <a:p>
            <a:r>
              <a:rPr lang="en-US" sz="1400" dirty="0"/>
              <a:t>Brian Dunne</a:t>
            </a:r>
          </a:p>
          <a:p>
            <a:r>
              <a:rPr lang="en-US" sz="1400" dirty="0"/>
              <a:t>brian.dunne@quartus.com</a:t>
            </a:r>
          </a:p>
        </p:txBody>
      </p:sp>
    </p:spTree>
    <p:extLst>
      <p:ext uri="{BB962C8B-B14F-4D97-AF65-F5344CB8AC3E}">
        <p14:creationId xmlns:p14="http://schemas.microsoft.com/office/powerpoint/2010/main" val="208687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FDC0B-3E8D-458C-A3CF-BD0580DB0E5F}"/>
              </a:ext>
            </a:extLst>
          </p:cNvPr>
          <p:cNvSpPr>
            <a:spLocks noGrp="1"/>
          </p:cNvSpPr>
          <p:nvPr>
            <p:ph type="title"/>
          </p:nvPr>
        </p:nvSpPr>
        <p:spPr/>
        <p:txBody>
          <a:bodyPr>
            <a:normAutofit fontScale="90000"/>
          </a:bodyPr>
          <a:lstStyle/>
          <a:p>
            <a:r>
              <a:rPr lang="en-US" dirty="0"/>
              <a:t>Good results</a:t>
            </a:r>
          </a:p>
        </p:txBody>
      </p:sp>
      <p:pic>
        <p:nvPicPr>
          <p:cNvPr id="5" name="Picture 4">
            <a:extLst>
              <a:ext uri="{FF2B5EF4-FFF2-40B4-BE49-F238E27FC236}">
                <a16:creationId xmlns:a16="http://schemas.microsoft.com/office/drawing/2014/main" id="{22DB49C0-8BC4-4C3C-A0C1-BA6A162A4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12192000" cy="6000750"/>
          </a:xfrm>
          <a:prstGeom prst="rect">
            <a:avLst/>
          </a:prstGeom>
        </p:spPr>
      </p:pic>
    </p:spTree>
    <p:extLst>
      <p:ext uri="{BB962C8B-B14F-4D97-AF65-F5344CB8AC3E}">
        <p14:creationId xmlns:p14="http://schemas.microsoft.com/office/powerpoint/2010/main" val="164040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CDFA5D-6949-4BBD-B18F-F55C9048514B}"/>
              </a:ext>
            </a:extLst>
          </p:cNvPr>
          <p:cNvSpPr>
            <a:spLocks noGrp="1"/>
          </p:cNvSpPr>
          <p:nvPr>
            <p:ph type="title"/>
          </p:nvPr>
        </p:nvSpPr>
        <p:spPr/>
        <p:txBody>
          <a:bodyPr>
            <a:normAutofit fontScale="90000"/>
          </a:bodyPr>
          <a:lstStyle/>
          <a:p>
            <a:r>
              <a:rPr lang="en-US" dirty="0"/>
              <a:t>Good Results</a:t>
            </a:r>
          </a:p>
        </p:txBody>
      </p:sp>
      <p:pic>
        <p:nvPicPr>
          <p:cNvPr id="4" name="Picture 3">
            <a:extLst>
              <a:ext uri="{FF2B5EF4-FFF2-40B4-BE49-F238E27FC236}">
                <a16:creationId xmlns:a16="http://schemas.microsoft.com/office/drawing/2014/main" id="{DBB84DA0-4120-453E-8400-0270A7498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2963"/>
            <a:ext cx="12192000" cy="6015037"/>
          </a:xfrm>
          <a:prstGeom prst="rect">
            <a:avLst/>
          </a:prstGeom>
        </p:spPr>
      </p:pic>
    </p:spTree>
    <p:extLst>
      <p:ext uri="{BB962C8B-B14F-4D97-AF65-F5344CB8AC3E}">
        <p14:creationId xmlns:p14="http://schemas.microsoft.com/office/powerpoint/2010/main" val="379539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2E1AB-A6FB-4A4C-84C3-7D80C1D17B44}"/>
              </a:ext>
            </a:extLst>
          </p:cNvPr>
          <p:cNvSpPr>
            <a:spLocks noGrp="1"/>
          </p:cNvSpPr>
          <p:nvPr>
            <p:ph type="title"/>
          </p:nvPr>
        </p:nvSpPr>
        <p:spPr/>
        <p:txBody>
          <a:bodyPr>
            <a:normAutofit fontScale="90000"/>
          </a:bodyPr>
          <a:lstStyle/>
          <a:p>
            <a:r>
              <a:rPr lang="en-US" dirty="0"/>
              <a:t>Mixed Results</a:t>
            </a:r>
          </a:p>
        </p:txBody>
      </p:sp>
      <p:pic>
        <p:nvPicPr>
          <p:cNvPr id="4" name="Picture 3">
            <a:extLst>
              <a:ext uri="{FF2B5EF4-FFF2-40B4-BE49-F238E27FC236}">
                <a16:creationId xmlns:a16="http://schemas.microsoft.com/office/drawing/2014/main" id="{AE01DDF7-DF90-4B18-9657-D850B9987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2963"/>
            <a:ext cx="12192000" cy="6015037"/>
          </a:xfrm>
          <a:prstGeom prst="rect">
            <a:avLst/>
          </a:prstGeom>
        </p:spPr>
      </p:pic>
    </p:spTree>
    <p:extLst>
      <p:ext uri="{BB962C8B-B14F-4D97-AF65-F5344CB8AC3E}">
        <p14:creationId xmlns:p14="http://schemas.microsoft.com/office/powerpoint/2010/main" val="188059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834F-F07F-4E4B-986D-C3F57A50D445}"/>
              </a:ext>
            </a:extLst>
          </p:cNvPr>
          <p:cNvSpPr>
            <a:spLocks noGrp="1"/>
          </p:cNvSpPr>
          <p:nvPr>
            <p:ph type="title"/>
          </p:nvPr>
        </p:nvSpPr>
        <p:spPr/>
        <p:txBody>
          <a:bodyPr>
            <a:normAutofit fontScale="90000"/>
          </a:bodyPr>
          <a:lstStyle/>
          <a:p>
            <a:r>
              <a:rPr lang="en-US" dirty="0"/>
              <a:t>Mixed Results</a:t>
            </a:r>
          </a:p>
        </p:txBody>
      </p:sp>
      <p:pic>
        <p:nvPicPr>
          <p:cNvPr id="4" name="Picture 3">
            <a:extLst>
              <a:ext uri="{FF2B5EF4-FFF2-40B4-BE49-F238E27FC236}">
                <a16:creationId xmlns:a16="http://schemas.microsoft.com/office/drawing/2014/main" id="{A269097E-B0BB-445B-8BDE-40C4ABB91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675"/>
            <a:ext cx="12192000" cy="6029325"/>
          </a:xfrm>
          <a:prstGeom prst="rect">
            <a:avLst/>
          </a:prstGeom>
        </p:spPr>
      </p:pic>
    </p:spTree>
    <p:extLst>
      <p:ext uri="{BB962C8B-B14F-4D97-AF65-F5344CB8AC3E}">
        <p14:creationId xmlns:p14="http://schemas.microsoft.com/office/powerpoint/2010/main" val="4103227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087851-6EB4-4D62-A400-F8CACE9BBE11}"/>
              </a:ext>
            </a:extLst>
          </p:cNvPr>
          <p:cNvSpPr>
            <a:spLocks noGrp="1"/>
          </p:cNvSpPr>
          <p:nvPr>
            <p:ph type="title"/>
          </p:nvPr>
        </p:nvSpPr>
        <p:spPr/>
        <p:txBody>
          <a:bodyPr>
            <a:normAutofit fontScale="90000"/>
          </a:bodyPr>
          <a:lstStyle/>
          <a:p>
            <a:r>
              <a:rPr lang="en-US" dirty="0"/>
              <a:t>Mixed Results</a:t>
            </a:r>
          </a:p>
        </p:txBody>
      </p:sp>
      <p:pic>
        <p:nvPicPr>
          <p:cNvPr id="4" name="Picture 3">
            <a:extLst>
              <a:ext uri="{FF2B5EF4-FFF2-40B4-BE49-F238E27FC236}">
                <a16:creationId xmlns:a16="http://schemas.microsoft.com/office/drawing/2014/main" id="{AACC215F-459D-4C7C-90D0-B35370E30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2963"/>
            <a:ext cx="12192000" cy="6015037"/>
          </a:xfrm>
          <a:prstGeom prst="rect">
            <a:avLst/>
          </a:prstGeom>
        </p:spPr>
      </p:pic>
    </p:spTree>
    <p:extLst>
      <p:ext uri="{BB962C8B-B14F-4D97-AF65-F5344CB8AC3E}">
        <p14:creationId xmlns:p14="http://schemas.microsoft.com/office/powerpoint/2010/main" val="1073978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AD31F-7689-42BA-BBC1-C6FFC1BE8287}"/>
              </a:ext>
            </a:extLst>
          </p:cNvPr>
          <p:cNvSpPr>
            <a:spLocks noGrp="1"/>
          </p:cNvSpPr>
          <p:nvPr>
            <p:ph type="title"/>
          </p:nvPr>
        </p:nvSpPr>
        <p:spPr/>
        <p:txBody>
          <a:bodyPr>
            <a:normAutofit fontScale="90000"/>
          </a:bodyPr>
          <a:lstStyle/>
          <a:p>
            <a:r>
              <a:rPr lang="en-US" dirty="0"/>
              <a:t>Bad Result</a:t>
            </a:r>
          </a:p>
        </p:txBody>
      </p:sp>
      <p:pic>
        <p:nvPicPr>
          <p:cNvPr id="4" name="Picture 3">
            <a:extLst>
              <a:ext uri="{FF2B5EF4-FFF2-40B4-BE49-F238E27FC236}">
                <a16:creationId xmlns:a16="http://schemas.microsoft.com/office/drawing/2014/main" id="{1FBA31F6-445D-4714-A7F4-7874AA9AB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1538"/>
            <a:ext cx="12192000" cy="5986462"/>
          </a:xfrm>
          <a:prstGeom prst="rect">
            <a:avLst/>
          </a:prstGeom>
        </p:spPr>
      </p:pic>
    </p:spTree>
    <p:extLst>
      <p:ext uri="{BB962C8B-B14F-4D97-AF65-F5344CB8AC3E}">
        <p14:creationId xmlns:p14="http://schemas.microsoft.com/office/powerpoint/2010/main" val="792272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FEB1D7-64E0-4851-B5EF-35A56E073510}"/>
              </a:ext>
            </a:extLst>
          </p:cNvPr>
          <p:cNvSpPr>
            <a:spLocks noGrp="1"/>
          </p:cNvSpPr>
          <p:nvPr>
            <p:ph idx="1"/>
          </p:nvPr>
        </p:nvSpPr>
        <p:spPr/>
        <p:txBody>
          <a:bodyPr/>
          <a:lstStyle/>
          <a:p>
            <a:r>
              <a:rPr lang="en-US" sz="1800" dirty="0"/>
              <a:t>Investigate variability in results across the scenarios for the current approach.</a:t>
            </a:r>
          </a:p>
          <a:p>
            <a:pPr lvl="1"/>
            <a:r>
              <a:rPr lang="en-US" sz="1600" dirty="0"/>
              <a:t>Unmodeled effects. It seems likely that a big part of the residuals in the ‘Mixed Results’ examples are attributable to unmodeled effects near the center of the </a:t>
            </a:r>
            <a:r>
              <a:rPr lang="en-US" sz="1600" dirty="0" err="1"/>
              <a:t>starshade</a:t>
            </a:r>
            <a:r>
              <a:rPr lang="en-US" sz="1600" dirty="0"/>
              <a:t> which do not roll off quickly enough to be neglected. This could include </a:t>
            </a:r>
            <a:r>
              <a:rPr lang="en-US" sz="1600" dirty="0" err="1"/>
              <a:t>occulter</a:t>
            </a:r>
            <a:r>
              <a:rPr lang="en-US" sz="1600" dirty="0"/>
              <a:t> transmission, star effects, or solar glint. These effects may exist even in the ‘good’ cases with the main difference being relative exoplanet intensity. These case could be handled better either with additional model parameters or an adjusted loss/weighting scheme.</a:t>
            </a:r>
          </a:p>
          <a:p>
            <a:pPr lvl="1"/>
            <a:r>
              <a:rPr lang="en-US" sz="1600" dirty="0"/>
              <a:t>Optimization failures. It seems like at least in the ‘Bad result’ scenario the optimizer failed to find the global minimum. It’s not totally obvious that the regression problem is convex or well conditioned, or if it is whether it will remain so as more parameters are added to the models.</a:t>
            </a:r>
          </a:p>
          <a:p>
            <a:r>
              <a:rPr lang="en-US" sz="1800" dirty="0"/>
              <a:t>Estimate more of the target parameters </a:t>
            </a:r>
          </a:p>
          <a:p>
            <a:pPr lvl="1"/>
            <a:r>
              <a:rPr lang="en-US" sz="1600" dirty="0"/>
              <a:t>Exozodiacal disk parameters are being estimated in some sense, but they need to be converted to physical units.</a:t>
            </a:r>
          </a:p>
          <a:p>
            <a:pPr lvl="1"/>
            <a:r>
              <a:rPr lang="en-US" sz="1600" dirty="0"/>
              <a:t>Isolated exoplanets are clearly visible in the residuals, but additional work needs to be done to detect them and estimate their parameters.(i.e. using a matched filtering approach.)</a:t>
            </a:r>
          </a:p>
          <a:p>
            <a:r>
              <a:rPr lang="en-US" sz="1800" dirty="0"/>
              <a:t>Investigate benefits of multispectral data when it is available</a:t>
            </a:r>
          </a:p>
          <a:p>
            <a:pPr lvl="1"/>
            <a:r>
              <a:rPr lang="en-US" sz="1600" dirty="0"/>
              <a:t>Multispectral images will likely give big advantages for separating components of the image and estimating parameters. For example various components will have different spectral characteristics which will provide big advantages for separating background and foreground components.</a:t>
            </a:r>
          </a:p>
        </p:txBody>
      </p:sp>
      <p:sp>
        <p:nvSpPr>
          <p:cNvPr id="3" name="Title 2">
            <a:extLst>
              <a:ext uri="{FF2B5EF4-FFF2-40B4-BE49-F238E27FC236}">
                <a16:creationId xmlns:a16="http://schemas.microsoft.com/office/drawing/2014/main" id="{77F46E12-F60F-48AB-8EE2-777C9992DD90}"/>
              </a:ext>
            </a:extLst>
          </p:cNvPr>
          <p:cNvSpPr>
            <a:spLocks noGrp="1"/>
          </p:cNvSpPr>
          <p:nvPr>
            <p:ph type="title"/>
          </p:nvPr>
        </p:nvSpPr>
        <p:spPr/>
        <p:txBody>
          <a:bodyPr>
            <a:normAutofit fontScale="90000"/>
          </a:bodyPr>
          <a:lstStyle/>
          <a:p>
            <a:r>
              <a:rPr lang="en-US" dirty="0"/>
              <a:t>Next Steps</a:t>
            </a:r>
          </a:p>
        </p:txBody>
      </p:sp>
    </p:spTree>
    <p:extLst>
      <p:ext uri="{BB962C8B-B14F-4D97-AF65-F5344CB8AC3E}">
        <p14:creationId xmlns:p14="http://schemas.microsoft.com/office/powerpoint/2010/main" val="409624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21EA9C-F615-466B-B275-EDCBD527B22F}"/>
              </a:ext>
            </a:extLst>
          </p:cNvPr>
          <p:cNvSpPr>
            <a:spLocks noGrp="1"/>
          </p:cNvSpPr>
          <p:nvPr>
            <p:ph idx="1"/>
          </p:nvPr>
        </p:nvSpPr>
        <p:spPr/>
        <p:txBody>
          <a:bodyPr/>
          <a:lstStyle/>
          <a:p>
            <a:pPr marL="0" indent="0">
              <a:buNone/>
            </a:pPr>
            <a:r>
              <a:rPr lang="en-US" sz="1400" b="1" dirty="0"/>
              <a:t>References</a:t>
            </a:r>
          </a:p>
          <a:p>
            <a:r>
              <a:rPr lang="en-US" sz="1200" dirty="0" err="1"/>
              <a:t>Rafels</a:t>
            </a:r>
            <a:r>
              <a:rPr lang="en-US" sz="1200" dirty="0"/>
              <a:t>, S. H., </a:t>
            </a:r>
            <a:r>
              <a:rPr lang="en-US" sz="1200" dirty="0" err="1"/>
              <a:t>Shaklan</a:t>
            </a:r>
            <a:r>
              <a:rPr lang="en-US" sz="1200" dirty="0"/>
              <a:t>, S. B., Turnbull, M. C., &amp; Cady, E. J. (2019). SISTER: </a:t>
            </a:r>
            <a:r>
              <a:rPr lang="en-US" sz="1200" dirty="0" err="1"/>
              <a:t>Starshade</a:t>
            </a:r>
            <a:r>
              <a:rPr lang="en-US" sz="1200" dirty="0"/>
              <a:t> Imaging Simulation Toolkit for Exoplanet Reconnaissance (Conference Presentation). </a:t>
            </a:r>
            <a:r>
              <a:rPr lang="en-US" sz="1200" i="1" dirty="0"/>
              <a:t>Techniques and Instrumentation for Detection of Exoplanets IX</a:t>
            </a:r>
            <a:r>
              <a:rPr lang="en-US" sz="1200" dirty="0"/>
              <a:t>. doi:10.1117/12.2528332</a:t>
            </a:r>
          </a:p>
          <a:p>
            <a:r>
              <a:rPr lang="en-US" sz="1200" dirty="0"/>
              <a:t>Hastie, T., Friedman, J., &amp;amp; </a:t>
            </a:r>
            <a:r>
              <a:rPr lang="en-US" sz="1200" dirty="0" err="1"/>
              <a:t>Tisbshirani</a:t>
            </a:r>
            <a:r>
              <a:rPr lang="en-US" sz="1200" dirty="0"/>
              <a:t>, R. (2017). The Elements of statistical learning: Data mining, inference, and prediction. New York, New York: Springer</a:t>
            </a:r>
          </a:p>
          <a:p>
            <a:r>
              <a:rPr lang="en-US" sz="1200" dirty="0" err="1"/>
              <a:t>Vio</a:t>
            </a:r>
            <a:r>
              <a:rPr lang="en-US" sz="1200" dirty="0"/>
              <a:t>, R., </a:t>
            </a:r>
            <a:r>
              <a:rPr lang="en-US" sz="1200" dirty="0" err="1"/>
              <a:t>Andreani</a:t>
            </a:r>
            <a:r>
              <a:rPr lang="en-US" sz="1200" dirty="0"/>
              <a:t>, P., &amp;amp; </a:t>
            </a:r>
            <a:r>
              <a:rPr lang="en-US" sz="1200" dirty="0" err="1"/>
              <a:t>Wamsteker</a:t>
            </a:r>
            <a:r>
              <a:rPr lang="en-US" sz="1200" dirty="0"/>
              <a:t>, W. (2004). Some good reasons to use matched filters for the detection of point sources in CMB maps. </a:t>
            </a:r>
            <a:r>
              <a:rPr lang="en-US" sz="1200" i="1" dirty="0"/>
              <a:t>Astronomy &amp;amp; Astrophysics, 414(1), 17-21. doi:10.1051/0004-6361:20031632</a:t>
            </a:r>
            <a:endParaRPr lang="en-US" sz="1200" dirty="0"/>
          </a:p>
          <a:p>
            <a:pPr marL="0" indent="0">
              <a:buNone/>
            </a:pPr>
            <a:r>
              <a:rPr lang="en-US" sz="1400" b="1" dirty="0"/>
              <a:t>Relevant Links</a:t>
            </a:r>
          </a:p>
          <a:p>
            <a:r>
              <a:rPr lang="en-US" sz="1400" b="1" dirty="0">
                <a:hlinkClick r:id="rId2"/>
              </a:rPr>
              <a:t>http://sister.caltech.edu/</a:t>
            </a:r>
          </a:p>
          <a:p>
            <a:r>
              <a:rPr lang="en-US" sz="1400" b="1" dirty="0">
                <a:hlinkClick r:id="rId2"/>
              </a:rPr>
              <a:t>https://asd.gsfc.nasa.gov/Christopher.Stark/catalog.php</a:t>
            </a:r>
          </a:p>
          <a:p>
            <a:r>
              <a:rPr lang="en-US" sz="1400" b="1" dirty="0">
                <a:hlinkClick r:id="rId2"/>
              </a:rPr>
              <a:t>https://en.wikipedia.org/wiki/Robust_statistics</a:t>
            </a:r>
            <a:endParaRPr lang="en-US" sz="1400" b="1" dirty="0"/>
          </a:p>
          <a:p>
            <a:r>
              <a:rPr lang="en-US" sz="1400" b="1" dirty="0">
                <a:hlinkClick r:id="rId3"/>
              </a:rPr>
              <a:t>https://www.mathworks.com/matlabcentral/fileexchange/39564-lmfnlsq2</a:t>
            </a:r>
            <a:endParaRPr lang="en-US" sz="1400" b="1" dirty="0"/>
          </a:p>
          <a:p>
            <a:endParaRPr lang="en-US" sz="1400" b="1" dirty="0"/>
          </a:p>
          <a:p>
            <a:pPr marL="0" indent="0">
              <a:buNone/>
            </a:pPr>
            <a:endParaRPr lang="en-US" sz="1400" b="1" dirty="0"/>
          </a:p>
        </p:txBody>
      </p:sp>
      <p:sp>
        <p:nvSpPr>
          <p:cNvPr id="3" name="Title 2">
            <a:extLst>
              <a:ext uri="{FF2B5EF4-FFF2-40B4-BE49-F238E27FC236}">
                <a16:creationId xmlns:a16="http://schemas.microsoft.com/office/drawing/2014/main" id="{F7EBC4E1-B638-456E-88FE-CEAFBBE713F6}"/>
              </a:ext>
            </a:extLst>
          </p:cNvPr>
          <p:cNvSpPr>
            <a:spLocks noGrp="1"/>
          </p:cNvSpPr>
          <p:nvPr>
            <p:ph type="title"/>
          </p:nvPr>
        </p:nvSpPr>
        <p:spPr/>
        <p:txBody>
          <a:bodyPr>
            <a:normAutofit fontScale="90000"/>
          </a:bodyPr>
          <a:lstStyle/>
          <a:p>
            <a:r>
              <a:rPr lang="en-US" dirty="0"/>
              <a:t>References and Relevant Links</a:t>
            </a:r>
          </a:p>
        </p:txBody>
      </p:sp>
    </p:spTree>
    <p:extLst>
      <p:ext uri="{BB962C8B-B14F-4D97-AF65-F5344CB8AC3E}">
        <p14:creationId xmlns:p14="http://schemas.microsoft.com/office/powerpoint/2010/main" val="419062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AF7ED1-B385-4255-890F-53ABBD539BAB}"/>
              </a:ext>
            </a:extLst>
          </p:cNvPr>
          <p:cNvSpPr>
            <a:spLocks noGrp="1"/>
          </p:cNvSpPr>
          <p:nvPr>
            <p:ph idx="1"/>
          </p:nvPr>
        </p:nvSpPr>
        <p:spPr>
          <a:xfrm>
            <a:off x="290694" y="1039029"/>
            <a:ext cx="11596506" cy="2389972"/>
          </a:xfrm>
        </p:spPr>
        <p:txBody>
          <a:bodyPr/>
          <a:lstStyle/>
          <a:p>
            <a:r>
              <a:rPr lang="en-US" sz="2000" dirty="0"/>
              <a:t>The proposed approach includes three high level steps:</a:t>
            </a:r>
          </a:p>
          <a:p>
            <a:pPr marL="869407" lvl="1" indent="-457200">
              <a:buFont typeface="+mj-lt"/>
              <a:buAutoNum type="arabicPeriod"/>
            </a:pPr>
            <a:r>
              <a:rPr lang="en-US" sz="1600" dirty="0">
                <a:solidFill>
                  <a:schemeClr val="bg2"/>
                </a:solidFill>
              </a:rPr>
              <a:t>Background estimation and removal.</a:t>
            </a:r>
          </a:p>
          <a:p>
            <a:pPr marL="869407" lvl="1" indent="-457200">
              <a:buFont typeface="+mj-lt"/>
              <a:buAutoNum type="arabicPeriod"/>
            </a:pPr>
            <a:r>
              <a:rPr lang="en-US" sz="1600" dirty="0">
                <a:solidFill>
                  <a:schemeClr val="bg2"/>
                </a:solidFill>
              </a:rPr>
              <a:t>Transformation of the multi-spectral foreground image pixels into a feature space based on matched filtering.</a:t>
            </a:r>
          </a:p>
          <a:p>
            <a:pPr marL="869407" lvl="1" indent="-457200">
              <a:buFont typeface="+mj-lt"/>
              <a:buAutoNum type="arabicPeriod"/>
            </a:pPr>
            <a:r>
              <a:rPr lang="en-US" sz="1600" dirty="0">
                <a:solidFill>
                  <a:schemeClr val="bg2"/>
                </a:solidFill>
              </a:rPr>
              <a:t>Perform Bayesian inference on the feature space to produce a likelihood ratio which can be </a:t>
            </a:r>
            <a:r>
              <a:rPr lang="en-US" sz="1600" dirty="0" err="1">
                <a:solidFill>
                  <a:schemeClr val="bg2"/>
                </a:solidFill>
              </a:rPr>
              <a:t>thresholded</a:t>
            </a:r>
            <a:r>
              <a:rPr lang="en-US" sz="1600" dirty="0">
                <a:solidFill>
                  <a:schemeClr val="bg2"/>
                </a:solidFill>
              </a:rPr>
              <a:t> for planet detection.</a:t>
            </a:r>
          </a:p>
          <a:p>
            <a:r>
              <a:rPr lang="en-US" sz="2000" dirty="0">
                <a:solidFill>
                  <a:schemeClr val="bg2"/>
                </a:solidFill>
              </a:rPr>
              <a:t>The initial focus is on background estimation and removal, since backgrounds must be successfully estimated and removed before later steps in the pipeline can be used. Initial findings during the background estimation development may also lead to revised ideas for the later steps.</a:t>
            </a:r>
          </a:p>
        </p:txBody>
      </p:sp>
      <p:sp>
        <p:nvSpPr>
          <p:cNvPr id="3" name="Title 2">
            <a:extLst>
              <a:ext uri="{FF2B5EF4-FFF2-40B4-BE49-F238E27FC236}">
                <a16:creationId xmlns:a16="http://schemas.microsoft.com/office/drawing/2014/main" id="{6254D8BF-BFD2-435B-8D5D-70CAAD12C9EA}"/>
              </a:ext>
            </a:extLst>
          </p:cNvPr>
          <p:cNvSpPr>
            <a:spLocks noGrp="1"/>
          </p:cNvSpPr>
          <p:nvPr>
            <p:ph type="title"/>
          </p:nvPr>
        </p:nvSpPr>
        <p:spPr/>
        <p:txBody>
          <a:bodyPr>
            <a:normAutofit fontScale="90000"/>
          </a:bodyPr>
          <a:lstStyle/>
          <a:p>
            <a:r>
              <a:rPr lang="en-US" dirty="0"/>
              <a:t>Proposed approach</a:t>
            </a:r>
          </a:p>
        </p:txBody>
      </p:sp>
      <p:pic>
        <p:nvPicPr>
          <p:cNvPr id="2" name="Picture 1">
            <a:extLst>
              <a:ext uri="{FF2B5EF4-FFF2-40B4-BE49-F238E27FC236}">
                <a16:creationId xmlns:a16="http://schemas.microsoft.com/office/drawing/2014/main" id="{37E52148-5CC9-4E0F-B309-0C61651C2A62}"/>
              </a:ext>
            </a:extLst>
          </p:cNvPr>
          <p:cNvPicPr>
            <a:picLocks noChangeAspect="1"/>
          </p:cNvPicPr>
          <p:nvPr/>
        </p:nvPicPr>
        <p:blipFill>
          <a:blip r:embed="rId2"/>
          <a:stretch>
            <a:fillRect/>
          </a:stretch>
        </p:blipFill>
        <p:spPr>
          <a:xfrm>
            <a:off x="1838891" y="3587840"/>
            <a:ext cx="8514218" cy="2462268"/>
          </a:xfrm>
          <a:prstGeom prst="rect">
            <a:avLst/>
          </a:prstGeom>
        </p:spPr>
      </p:pic>
    </p:spTree>
    <p:extLst>
      <p:ext uri="{BB962C8B-B14F-4D97-AF65-F5344CB8AC3E}">
        <p14:creationId xmlns:p14="http://schemas.microsoft.com/office/powerpoint/2010/main" val="291522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F523AC-A2C4-4C10-97E5-BEA71FEB75AD}"/>
              </a:ext>
            </a:extLst>
          </p:cNvPr>
          <p:cNvSpPr>
            <a:spLocks noGrp="1"/>
          </p:cNvSpPr>
          <p:nvPr>
            <p:ph idx="1"/>
          </p:nvPr>
        </p:nvSpPr>
        <p:spPr>
          <a:xfrm>
            <a:off x="381000" y="1142999"/>
            <a:ext cx="5882951" cy="5120951"/>
          </a:xfrm>
        </p:spPr>
        <p:txBody>
          <a:bodyPr/>
          <a:lstStyle/>
          <a:p>
            <a:r>
              <a:rPr lang="en-US" sz="2000" dirty="0"/>
              <a:t>A visualization of all the SNR3 cases is shown for reference.</a:t>
            </a:r>
          </a:p>
          <a:p>
            <a:r>
              <a:rPr lang="en-US" sz="2000" dirty="0"/>
              <a:t>All exozodiacal disks appear to be symmetric with a smooth intensity roll-off. This was also stated in the data release notes.</a:t>
            </a:r>
          </a:p>
          <a:p>
            <a:r>
              <a:rPr lang="en-US" sz="2000" dirty="0"/>
              <a:t>The most notable variability comes from:</a:t>
            </a:r>
          </a:p>
          <a:p>
            <a:pPr lvl="1"/>
            <a:r>
              <a:rPr lang="en-US" dirty="0"/>
              <a:t>Relative intensity of the disk</a:t>
            </a:r>
          </a:p>
          <a:p>
            <a:pPr lvl="1"/>
            <a:r>
              <a:rPr lang="en-US" dirty="0"/>
              <a:t>Inclination and orientation</a:t>
            </a:r>
          </a:p>
          <a:p>
            <a:pPr lvl="1"/>
            <a:r>
              <a:rPr lang="en-US" dirty="0"/>
              <a:t>Decenters between exozodiacal disk, </a:t>
            </a:r>
            <a:r>
              <a:rPr lang="en-US" dirty="0" err="1"/>
              <a:t>starshade</a:t>
            </a:r>
            <a:r>
              <a:rPr lang="en-US" dirty="0"/>
              <a:t> center, and image center.</a:t>
            </a:r>
          </a:p>
          <a:p>
            <a:endParaRPr lang="en-US" dirty="0"/>
          </a:p>
        </p:txBody>
      </p:sp>
      <p:sp>
        <p:nvSpPr>
          <p:cNvPr id="3" name="Title 2">
            <a:extLst>
              <a:ext uri="{FF2B5EF4-FFF2-40B4-BE49-F238E27FC236}">
                <a16:creationId xmlns:a16="http://schemas.microsoft.com/office/drawing/2014/main" id="{B39FDC0B-3E8D-458C-A3CF-BD0580DB0E5F}"/>
              </a:ext>
            </a:extLst>
          </p:cNvPr>
          <p:cNvSpPr>
            <a:spLocks noGrp="1"/>
          </p:cNvSpPr>
          <p:nvPr>
            <p:ph type="title"/>
          </p:nvPr>
        </p:nvSpPr>
        <p:spPr/>
        <p:txBody>
          <a:bodyPr>
            <a:normAutofit fontScale="90000"/>
          </a:bodyPr>
          <a:lstStyle/>
          <a:p>
            <a:r>
              <a:rPr lang="en-US" dirty="0"/>
              <a:t>Release 1 Data Observations</a:t>
            </a:r>
          </a:p>
        </p:txBody>
      </p:sp>
      <p:pic>
        <p:nvPicPr>
          <p:cNvPr id="5" name="Picture 4">
            <a:extLst>
              <a:ext uri="{FF2B5EF4-FFF2-40B4-BE49-F238E27FC236}">
                <a16:creationId xmlns:a16="http://schemas.microsoft.com/office/drawing/2014/main" id="{3528BEE2-3BA0-46D1-ABF6-F143F4530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941" y="982042"/>
            <a:ext cx="6002059" cy="5201043"/>
          </a:xfrm>
          <a:prstGeom prst="rect">
            <a:avLst/>
          </a:prstGeom>
        </p:spPr>
      </p:pic>
    </p:spTree>
    <p:extLst>
      <p:ext uri="{BB962C8B-B14F-4D97-AF65-F5344CB8AC3E}">
        <p14:creationId xmlns:p14="http://schemas.microsoft.com/office/powerpoint/2010/main" val="6074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F523AC-A2C4-4C10-97E5-BEA71FEB75AD}"/>
              </a:ext>
            </a:extLst>
          </p:cNvPr>
          <p:cNvSpPr>
            <a:spLocks noGrp="1"/>
          </p:cNvSpPr>
          <p:nvPr>
            <p:ph idx="1"/>
          </p:nvPr>
        </p:nvSpPr>
        <p:spPr/>
        <p:txBody>
          <a:bodyPr/>
          <a:lstStyle/>
          <a:p>
            <a:r>
              <a:rPr lang="en-US" sz="2000" dirty="0"/>
              <a:t>The first step in the process is to estimate backgrounds in the release 1 data. After visualizing the data it seems clear that exozodiacal disks are the strongest background source and should be prioritized for estimation and removal. </a:t>
            </a:r>
          </a:p>
          <a:p>
            <a:r>
              <a:rPr lang="en-US" sz="2000" dirty="0"/>
              <a:t>Because the disks seem smooth and radially symmetric within an orbital plane, a parametric model seems appropriate.</a:t>
            </a:r>
          </a:p>
          <a:p>
            <a:r>
              <a:rPr lang="en-US" sz="2000" dirty="0"/>
              <a:t>Two general approaches can be taken towards constructing a parametric model:</a:t>
            </a:r>
          </a:p>
          <a:p>
            <a:pPr lvl="1"/>
            <a:r>
              <a:rPr lang="en-US" sz="1400" dirty="0"/>
              <a:t>First principals approach: In this approach a parametric model would be constructed according to theory which describes the structure of a disk and how it scatters light. For example the mass distribution may be described by a hydrostatic equilibrium, with some model of how light is scattered by the dust and rolls off with distance from the star. It seems like a lot of prior research exists on this topic.</a:t>
            </a:r>
          </a:p>
          <a:p>
            <a:pPr lvl="1"/>
            <a:r>
              <a:rPr lang="en-US" sz="1400" dirty="0"/>
              <a:t>Empirical approach: In this approach a parametric model would be constructed simply to match the image data as it appears, independently of physical theory. For example the disks appear to have a certain radial symmetry in a given plane, and have 1D function which describes the intensity vs radial distance from the center.</a:t>
            </a:r>
          </a:p>
          <a:p>
            <a:r>
              <a:rPr lang="en-US" sz="2000" dirty="0"/>
              <a:t>The empirical approach is taken initially, i.e. a parametric model is constructed simply through inspection of the data and iterating on quality of fit via a guess and check process.</a:t>
            </a:r>
          </a:p>
          <a:p>
            <a:endParaRPr lang="en-US" sz="1800" dirty="0"/>
          </a:p>
          <a:p>
            <a:pPr lvl="1"/>
            <a:endParaRPr lang="en-US" dirty="0"/>
          </a:p>
        </p:txBody>
      </p:sp>
      <p:sp>
        <p:nvSpPr>
          <p:cNvPr id="3" name="Title 2">
            <a:extLst>
              <a:ext uri="{FF2B5EF4-FFF2-40B4-BE49-F238E27FC236}">
                <a16:creationId xmlns:a16="http://schemas.microsoft.com/office/drawing/2014/main" id="{B39FDC0B-3E8D-458C-A3CF-BD0580DB0E5F}"/>
              </a:ext>
            </a:extLst>
          </p:cNvPr>
          <p:cNvSpPr>
            <a:spLocks noGrp="1"/>
          </p:cNvSpPr>
          <p:nvPr>
            <p:ph type="title"/>
          </p:nvPr>
        </p:nvSpPr>
        <p:spPr/>
        <p:txBody>
          <a:bodyPr>
            <a:normAutofit fontScale="90000"/>
          </a:bodyPr>
          <a:lstStyle/>
          <a:p>
            <a:r>
              <a:rPr lang="en-US" dirty="0"/>
              <a:t>Background estimation Approach</a:t>
            </a:r>
          </a:p>
        </p:txBody>
      </p:sp>
    </p:spTree>
    <p:extLst>
      <p:ext uri="{BB962C8B-B14F-4D97-AF65-F5344CB8AC3E}">
        <p14:creationId xmlns:p14="http://schemas.microsoft.com/office/powerpoint/2010/main" val="153833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9F523AC-A2C4-4C10-97E5-BEA71FEB75AD}"/>
                  </a:ext>
                </a:extLst>
              </p:cNvPr>
              <p:cNvSpPr>
                <a:spLocks noGrp="1"/>
              </p:cNvSpPr>
              <p:nvPr>
                <p:ph idx="1"/>
              </p:nvPr>
            </p:nvSpPr>
            <p:spPr>
              <a:xfrm>
                <a:off x="381000" y="1143000"/>
                <a:ext cx="11431555" cy="5114732"/>
              </a:xfrm>
            </p:spPr>
            <p:txBody>
              <a:bodyPr/>
              <a:lstStyle/>
              <a:p>
                <a:r>
                  <a:rPr lang="en-US" dirty="0"/>
                  <a:t>Based on visualizing the data and the description in the release notes, a parametric model for an exozodiacal disk image was developed with the following parameters:</a:t>
                </a:r>
              </a:p>
              <a:p>
                <a:pPr lvl="1"/>
                <a:r>
                  <a:rPr lang="en-US" dirty="0"/>
                  <a:t>Center position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𝑐</m:t>
                        </m:r>
                      </m:sub>
                    </m:sSub>
                  </m:oMath>
                </a14:m>
                <a:r>
                  <a:rPr lang="en-US" dirty="0"/>
                  <a:t> (pixels)</a:t>
                </a:r>
              </a:p>
              <a:p>
                <a:pPr lvl="1"/>
                <a:r>
                  <a:rPr lang="en-US" dirty="0"/>
                  <a:t>Inclination and Orientation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𝜃</m:t>
                    </m:r>
                  </m:oMath>
                </a14:m>
                <a:r>
                  <a:rPr lang="en-US" dirty="0"/>
                  <a:t> (deg)</a:t>
                </a:r>
              </a:p>
              <a:p>
                <a:pPr lvl="1"/>
                <a:r>
                  <a:rPr lang="en-US" dirty="0"/>
                  <a:t>1D function for symmetric intensity roll-off:</a:t>
                </a:r>
              </a:p>
              <a:p>
                <a:pPr lvl="2"/>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rPr>
                      <m:t>= </m:t>
                    </m:r>
                    <m:r>
                      <a:rPr lang="en-US" i="1">
                        <a:latin typeface="Cambria Math" panose="02040503050406030204" pitchFamily="18" charset="0"/>
                      </a:rPr>
                      <m:t>𝑠</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𝑏𝑟</m:t>
                        </m:r>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sup>
                    </m:sSup>
                  </m:oMath>
                </a14:m>
                <a:r>
                  <a:rPr lang="en-US" dirty="0"/>
                  <a:t>, where:</a:t>
                </a:r>
              </a:p>
              <a:p>
                <a:pPr lvl="3"/>
                <a:r>
                  <a:rPr lang="en-US" dirty="0"/>
                  <a:t>r is radial distance from the center</a:t>
                </a:r>
              </a:p>
              <a:p>
                <a:pPr lvl="3"/>
                <a14:m>
                  <m:oMath xmlns:m="http://schemas.openxmlformats.org/officeDocument/2006/math">
                    <m:r>
                      <a:rPr lang="en-US" i="1">
                        <a:latin typeface="Cambria Math" panose="02040503050406030204" pitchFamily="18" charset="0"/>
                      </a:rPr>
                      <m:t>𝑠</m:t>
                    </m:r>
                  </m:oMath>
                </a14:m>
                <a:r>
                  <a:rPr lang="en-US" dirty="0"/>
                  <a:t> is an intensity scale factor</a:t>
                </a:r>
              </a:p>
              <a:p>
                <a:pPr lvl="3"/>
                <a:r>
                  <a:rPr lang="en-US" dirty="0" err="1"/>
                  <a:t>a,b</a:t>
                </a:r>
                <a:r>
                  <a:rPr lang="en-US" dirty="0"/>
                  <a:t>, and c are polynomial coefficients</a:t>
                </a:r>
              </a:p>
              <a:p>
                <a:pPr lvl="1"/>
                <a:r>
                  <a:rPr lang="en-US" dirty="0"/>
                  <a:t>This gives a total of 8 parameters, denoted by parameter vector </a:t>
                </a:r>
                <a14:m>
                  <m:oMath xmlns:m="http://schemas.openxmlformats.org/officeDocument/2006/math">
                    <m:r>
                      <a:rPr lang="en-US" b="1" i="1">
                        <a:latin typeface="Cambria Math" panose="02040503050406030204" pitchFamily="18" charset="0"/>
                      </a:rPr>
                      <m:t>𝐩</m:t>
                    </m:r>
                  </m:oMath>
                </a14:m>
                <a:r>
                  <a:rPr lang="en-US" b="1" dirty="0"/>
                  <a:t>:</a:t>
                </a:r>
              </a:p>
              <a:p>
                <a:pPr marL="471094" lvl="1" indent="0">
                  <a:buNone/>
                </a:pPr>
                <a:endParaRPr lang="en-US" b="1" i="1" dirty="0"/>
              </a:p>
              <a:p>
                <a:pPr marL="471094" lvl="1"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𝐩</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𝑐</m:t>
                          </m:r>
                        </m:sub>
                      </m:sSub>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oMath>
                  </m:oMathPara>
                </a14:m>
                <a:endParaRPr lang="en-US" dirty="0"/>
              </a:p>
              <a:p>
                <a:pPr marL="471094" lvl="1" indent="0">
                  <a:buNone/>
                </a:pPr>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A9F523AC-A2C4-4C10-97E5-BEA71FEB75AD}"/>
                  </a:ext>
                </a:extLst>
              </p:cNvPr>
              <p:cNvSpPr>
                <a:spLocks noGrp="1" noRot="1" noChangeAspect="1" noMove="1" noResize="1" noEditPoints="1" noAdjustHandles="1" noChangeArrowheads="1" noChangeShapeType="1" noTextEdit="1"/>
              </p:cNvSpPr>
              <p:nvPr>
                <p:ph idx="1"/>
              </p:nvPr>
            </p:nvSpPr>
            <p:spPr>
              <a:xfrm>
                <a:off x="381000" y="1143000"/>
                <a:ext cx="11431555" cy="5114732"/>
              </a:xfrm>
              <a:blipFill>
                <a:blip r:embed="rId2"/>
                <a:stretch>
                  <a:fillRect l="-853" t="-119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39FDC0B-3E8D-458C-A3CF-BD0580DB0E5F}"/>
              </a:ext>
            </a:extLst>
          </p:cNvPr>
          <p:cNvSpPr>
            <a:spLocks noGrp="1"/>
          </p:cNvSpPr>
          <p:nvPr>
            <p:ph type="title"/>
          </p:nvPr>
        </p:nvSpPr>
        <p:spPr/>
        <p:txBody>
          <a:bodyPr>
            <a:normAutofit fontScale="90000"/>
          </a:bodyPr>
          <a:lstStyle/>
          <a:p>
            <a:r>
              <a:rPr lang="en-US" dirty="0"/>
              <a:t>Exozodiacal disk parametric model</a:t>
            </a:r>
          </a:p>
        </p:txBody>
      </p:sp>
    </p:spTree>
    <p:extLst>
      <p:ext uri="{BB962C8B-B14F-4D97-AF65-F5344CB8AC3E}">
        <p14:creationId xmlns:p14="http://schemas.microsoft.com/office/powerpoint/2010/main" val="106424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9F523AC-A2C4-4C10-97E5-BEA71FEB75AD}"/>
                  </a:ext>
                </a:extLst>
              </p:cNvPr>
              <p:cNvSpPr>
                <a:spLocks noGrp="1"/>
              </p:cNvSpPr>
              <p:nvPr>
                <p:ph idx="1"/>
              </p:nvPr>
            </p:nvSpPr>
            <p:spPr>
              <a:xfrm>
                <a:off x="381000" y="1143000"/>
                <a:ext cx="11431555" cy="5114732"/>
              </a:xfrm>
            </p:spPr>
            <p:txBody>
              <a:bodyPr/>
              <a:lstStyle/>
              <a:p>
                <a:r>
                  <a:rPr lang="en-US" sz="1800" dirty="0"/>
                  <a:t>Fitting the parametric model to observed data is performed as a nonlinear regression. The goal is to minimize a cost function which represents the error between the observed image and the image predicted by the parametric model. The optimization problem to be solved is defined as:</a:t>
                </a:r>
              </a:p>
              <a:p>
                <a:pPr marL="0" indent="0">
                  <a:buNone/>
                </a:pPr>
                <a:endParaRPr lang="en-US" sz="1400" b="1" i="1"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1400" b="1" i="1" smtClean="0">
                              <a:solidFill>
                                <a:schemeClr val="tx1"/>
                              </a:solidFill>
                              <a:latin typeface="Cambria Math" panose="02040503050406030204" pitchFamily="18" charset="0"/>
                            </a:rPr>
                          </m:ctrlPr>
                        </m:accPr>
                        <m:e>
                          <m:r>
                            <a:rPr lang="en-US" sz="1400" b="1" i="1">
                              <a:solidFill>
                                <a:schemeClr val="tx1"/>
                              </a:solidFill>
                              <a:latin typeface="Cambria Math" panose="02040503050406030204" pitchFamily="18" charset="0"/>
                            </a:rPr>
                            <m:t>𝐩</m:t>
                          </m:r>
                        </m:e>
                      </m:acc>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m:rPr>
                              <m:sty m:val="p"/>
                            </m:rPr>
                            <a:rPr lang="en-US" sz="1400">
                              <a:solidFill>
                                <a:schemeClr val="tx1"/>
                              </a:solidFill>
                              <a:latin typeface="Cambria Math" panose="02040503050406030204" pitchFamily="18" charset="0"/>
                            </a:rPr>
                            <m:t>arg</m:t>
                          </m:r>
                        </m:e>
                        <m:sub>
                          <m:r>
                            <a:rPr lang="en-US" sz="1400" i="1">
                              <a:solidFill>
                                <a:schemeClr val="tx1"/>
                              </a:solidFill>
                              <a:latin typeface="Cambria Math" panose="02040503050406030204" pitchFamily="18" charset="0"/>
                            </a:rPr>
                            <m:t>𝑝</m:t>
                          </m:r>
                        </m:sub>
                      </m:sSub>
                      <m:r>
                        <m:rPr>
                          <m:sty m:val="p"/>
                        </m:rPr>
                        <a:rPr lang="en-US" sz="1400">
                          <a:solidFill>
                            <a:schemeClr val="tx1"/>
                          </a:solidFill>
                          <a:latin typeface="Cambria Math" panose="02040503050406030204" pitchFamily="18" charset="0"/>
                        </a:rPr>
                        <m:t>min</m:t>
                      </m:r>
                      <m:r>
                        <a:rPr lang="en-US" sz="1400" i="1">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𝐶</m:t>
                      </m:r>
                      <m:r>
                        <a:rPr lang="en-US" sz="1400" i="1">
                          <a:solidFill>
                            <a:schemeClr val="tx1"/>
                          </a:solidFill>
                          <a:latin typeface="Cambria Math" panose="02040503050406030204" pitchFamily="18" charset="0"/>
                        </a:rPr>
                        <m:t>(</m:t>
                      </m:r>
                      <m:r>
                        <m:rPr>
                          <m:sty m:val="p"/>
                        </m:rPr>
                        <a:rPr lang="en-US" sz="1400">
                          <a:solidFill>
                            <a:schemeClr val="tx1"/>
                          </a:solidFill>
                          <a:latin typeface="Cambria Math" panose="02040503050406030204" pitchFamily="18" charset="0"/>
                        </a:rPr>
                        <m:t>I</m:t>
                      </m:r>
                      <m:r>
                        <a:rPr lang="en-US" sz="1400" i="1">
                          <a:solidFill>
                            <a:schemeClr val="tx1"/>
                          </a:solidFill>
                          <a:latin typeface="Cambria Math" panose="02040503050406030204" pitchFamily="18" charset="0"/>
                        </a:rPr>
                        <m:t> , </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𝑝</m:t>
                      </m:r>
                      <m:r>
                        <a:rPr lang="en-US" sz="1400" i="1">
                          <a:solidFill>
                            <a:schemeClr val="tx1"/>
                          </a:solidFill>
                          <a:latin typeface="Cambria Math" panose="02040503050406030204" pitchFamily="18" charset="0"/>
                        </a:rPr>
                        <m:t>))</m:t>
                      </m:r>
                    </m:oMath>
                  </m:oMathPara>
                </a14:m>
                <a:endParaRPr lang="en-US" sz="1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 </m:t>
                      </m:r>
                      <m:r>
                        <a:rPr lang="en-US" sz="1400" i="1" smtClean="0">
                          <a:solidFill>
                            <a:schemeClr val="tx1"/>
                          </a:solidFill>
                          <a:latin typeface="Cambria Math" panose="02040503050406030204" pitchFamily="18" charset="0"/>
                        </a:rPr>
                        <m:t>𝐶</m:t>
                      </m:r>
                      <m:d>
                        <m:dPr>
                          <m:ctrlPr>
                            <a:rPr lang="en-US" sz="1400" i="1">
                              <a:solidFill>
                                <a:schemeClr val="tx1"/>
                              </a:solidFill>
                              <a:latin typeface="Cambria Math" panose="02040503050406030204" pitchFamily="18" charset="0"/>
                            </a:rPr>
                          </m:ctrlPr>
                        </m:dPr>
                        <m:e>
                          <m:r>
                            <m:rPr>
                              <m:sty m:val="p"/>
                            </m:rPr>
                            <a:rPr lang="en-US" sz="1400">
                              <a:solidFill>
                                <a:schemeClr val="tx1"/>
                              </a:solidFill>
                              <a:latin typeface="Cambria Math" panose="02040503050406030204" pitchFamily="18" charset="0"/>
                            </a:rPr>
                            <m:t>I</m:t>
                          </m:r>
                          <m:r>
                            <a:rPr lang="en-US" sz="1400" i="1">
                              <a:solidFill>
                                <a:schemeClr val="tx1"/>
                              </a:solidFill>
                              <a:latin typeface="Cambria Math" panose="02040503050406030204" pitchFamily="18" charset="0"/>
                            </a:rPr>
                            <m:t> , </m:t>
                          </m:r>
                          <m:r>
                            <a:rPr lang="en-US" sz="1400" i="1">
                              <a:solidFill>
                                <a:schemeClr val="tx1"/>
                              </a:solidFill>
                              <a:latin typeface="Cambria Math" panose="02040503050406030204" pitchFamily="18" charset="0"/>
                            </a:rPr>
                            <m:t>𝑓</m:t>
                          </m:r>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𝑝</m:t>
                              </m:r>
                            </m:e>
                          </m:d>
                        </m:e>
                      </m:d>
                      <m:r>
                        <a:rPr lang="en-US" sz="1400" i="1">
                          <a:solidFill>
                            <a:schemeClr val="tx1"/>
                          </a:solidFill>
                          <a:latin typeface="Cambria Math" panose="02040503050406030204" pitchFamily="18" charset="0"/>
                        </a:rPr>
                        <m:t>=</m:t>
                      </m:r>
                      <m:nary>
                        <m:naryPr>
                          <m:chr m:val="∑"/>
                          <m:limLoc m:val="undOvr"/>
                          <m:ctrlPr>
                            <a:rPr lang="en-US" sz="1400" i="1">
                              <a:solidFill>
                                <a:schemeClr val="tx1"/>
                              </a:solidFill>
                              <a:latin typeface="Cambria Math" panose="02040503050406030204" pitchFamily="18" charset="0"/>
                            </a:rPr>
                          </m:ctrlPr>
                        </m:naryPr>
                        <m:sub>
                          <m:r>
                            <a:rPr lang="en-US" sz="1400" i="1">
                              <a:solidFill>
                                <a:schemeClr val="tx1"/>
                              </a:solidFill>
                              <a:latin typeface="Cambria Math" panose="02040503050406030204" pitchFamily="18" charset="0"/>
                            </a:rPr>
                            <m:t>𝑖</m:t>
                          </m:r>
                          <m:r>
                            <a:rPr lang="en-US" sz="1400" i="1">
                              <a:solidFill>
                                <a:schemeClr val="tx1"/>
                              </a:solidFill>
                              <a:latin typeface="Cambria Math" panose="02040503050406030204" pitchFamily="18" charset="0"/>
                            </a:rPr>
                            <m:t>=1</m:t>
                          </m:r>
                        </m:sub>
                        <m:sup>
                          <m:r>
                            <a:rPr lang="en-US" sz="1400" i="1">
                              <a:solidFill>
                                <a:schemeClr val="tx1"/>
                              </a:solidFill>
                              <a:latin typeface="Cambria Math" panose="02040503050406030204" pitchFamily="18" charset="0"/>
                            </a:rPr>
                            <m:t>𝑁</m:t>
                          </m:r>
                        </m:sup>
                        <m:e>
                          <m:r>
                            <a:rPr lang="en-US" sz="1400" i="1">
                              <a:solidFill>
                                <a:schemeClr val="tx1"/>
                              </a:solidFill>
                              <a:latin typeface="Cambria Math" panose="02040503050406030204" pitchFamily="18" charset="0"/>
                            </a:rPr>
                            <m:t>𝐿</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𝑝</m:t>
                                  </m:r>
                                </m:e>
                              </m:d>
                            </m:e>
                            <m:sub>
                              <m:r>
                                <a:rPr lang="en-US" sz="1400" i="1">
                                  <a:solidFill>
                                    <a:schemeClr val="tx1"/>
                                  </a:solidFill>
                                  <a:latin typeface="Cambria Math" panose="02040503050406030204" pitchFamily="18" charset="0"/>
                                </a:rPr>
                                <m:t>𝑖</m:t>
                              </m:r>
                            </m:sub>
                          </m:sSub>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1">
                                  <a:solidFill>
                                    <a:schemeClr val="tx1"/>
                                  </a:solidFill>
                                  <a:latin typeface="Cambria Math" panose="02040503050406030204" pitchFamily="18" charset="0"/>
                                </a:rPr>
                                <m:t>𝑖</m:t>
                              </m:r>
                            </m:sub>
                          </m:sSub>
                          <m:r>
                            <a:rPr lang="en-US" sz="1400" i="1">
                              <a:solidFill>
                                <a:schemeClr val="tx1"/>
                              </a:solidFill>
                              <a:latin typeface="Cambria Math" panose="02040503050406030204" pitchFamily="18" charset="0"/>
                            </a:rPr>
                            <m:t>)</m:t>
                          </m:r>
                        </m:e>
                      </m:nary>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𝑤</m:t>
                          </m:r>
                        </m:e>
                        <m:sub>
                          <m:r>
                            <a:rPr lang="en-US" sz="1400" i="1">
                              <a:solidFill>
                                <a:schemeClr val="tx1"/>
                              </a:solidFill>
                              <a:latin typeface="Cambria Math" panose="02040503050406030204" pitchFamily="18" charset="0"/>
                            </a:rPr>
                            <m:t>𝑖</m:t>
                          </m:r>
                        </m:sub>
                      </m:sSub>
                    </m:oMath>
                  </m:oMathPara>
                </a14:m>
                <a:endParaRPr lang="en-US" sz="1400" dirty="0">
                  <a:solidFill>
                    <a:schemeClr val="tx1"/>
                  </a:solidFill>
                </a:endParaRPr>
              </a:p>
              <a:p>
                <a:r>
                  <a:rPr lang="en-US" sz="1800" dirty="0"/>
                  <a:t>Where:</a:t>
                </a:r>
              </a:p>
              <a:p>
                <a:pPr lvl="1"/>
                <a14:m>
                  <m:oMath xmlns:m="http://schemas.openxmlformats.org/officeDocument/2006/math">
                    <m:r>
                      <a:rPr lang="en-US" sz="1400" i="1" smtClean="0">
                        <a:solidFill>
                          <a:schemeClr val="tx1"/>
                        </a:solidFill>
                        <a:latin typeface="Cambria Math" panose="02040503050406030204" pitchFamily="18" charset="0"/>
                      </a:rPr>
                      <m:t>𝑝</m:t>
                    </m:r>
                  </m:oMath>
                </a14:m>
                <a:r>
                  <a:rPr lang="en-US" sz="1400" dirty="0">
                    <a:solidFill>
                      <a:schemeClr val="tx1"/>
                    </a:solidFill>
                  </a:rPr>
                  <a:t> represents the free parameter vector</a:t>
                </a:r>
              </a:p>
              <a:p>
                <a:pPr lvl="1"/>
                <a14:m>
                  <m:oMath xmlns:m="http://schemas.openxmlformats.org/officeDocument/2006/math">
                    <m:r>
                      <a:rPr lang="en-US" sz="1400" i="1" smtClean="0">
                        <a:solidFill>
                          <a:schemeClr val="tx1"/>
                        </a:solidFill>
                        <a:latin typeface="Cambria Math" panose="02040503050406030204" pitchFamily="18" charset="0"/>
                      </a:rPr>
                      <m:t>𝐶</m:t>
                    </m:r>
                  </m:oMath>
                </a14:m>
                <a:r>
                  <a:rPr lang="en-US" sz="1400" dirty="0">
                    <a:solidFill>
                      <a:schemeClr val="tx1"/>
                    </a:solidFill>
                  </a:rPr>
                  <a:t> represents the cost function </a:t>
                </a:r>
                <a:endParaRPr lang="en-US" sz="1400" dirty="0"/>
              </a:p>
              <a:p>
                <a:pPr lvl="1"/>
                <a14:m>
                  <m:oMath xmlns:m="http://schemas.openxmlformats.org/officeDocument/2006/math">
                    <m:acc>
                      <m:accPr>
                        <m:chr m:val="̂"/>
                        <m:ctrlPr>
                          <a:rPr lang="en-US" sz="1400" b="1" i="1" smtClean="0">
                            <a:solidFill>
                              <a:schemeClr val="tx1"/>
                            </a:solidFill>
                            <a:latin typeface="Cambria Math" panose="02040503050406030204" pitchFamily="18" charset="0"/>
                          </a:rPr>
                        </m:ctrlPr>
                      </m:accPr>
                      <m:e>
                        <m:r>
                          <a:rPr lang="en-US" sz="1400" b="1" i="1">
                            <a:solidFill>
                              <a:schemeClr val="tx1"/>
                            </a:solidFill>
                            <a:latin typeface="Cambria Math" panose="02040503050406030204" pitchFamily="18" charset="0"/>
                          </a:rPr>
                          <m:t>𝐩</m:t>
                        </m:r>
                      </m:e>
                    </m:acc>
                  </m:oMath>
                </a14:m>
                <a:r>
                  <a:rPr lang="en-US" sz="1400" dirty="0">
                    <a:solidFill>
                      <a:schemeClr val="tx1"/>
                    </a:solidFill>
                  </a:rPr>
                  <a:t> is the parameter vector estimate resulting from minimizing the cost function</a:t>
                </a:r>
              </a:p>
              <a:p>
                <a:pPr lvl="1"/>
                <a14:m>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𝑤</m:t>
                        </m:r>
                      </m:e>
                      <m:sub>
                        <m:r>
                          <a:rPr lang="en-US" sz="1400" i="1">
                            <a:solidFill>
                              <a:schemeClr val="tx1"/>
                            </a:solidFill>
                            <a:latin typeface="Cambria Math" panose="02040503050406030204" pitchFamily="18" charset="0"/>
                          </a:rPr>
                          <m:t>𝑖</m:t>
                        </m:r>
                      </m:sub>
                    </m:sSub>
                  </m:oMath>
                </a14:m>
                <a:r>
                  <a:rPr lang="en-US" sz="1400" dirty="0">
                    <a:solidFill>
                      <a:schemeClr val="tx1"/>
                    </a:solidFill>
                  </a:rPr>
                  <a:t> represents a per-pixel weighting</a:t>
                </a:r>
              </a:p>
              <a:p>
                <a:pPr lvl="1"/>
                <a14:m>
                  <m:oMath xmlns:m="http://schemas.openxmlformats.org/officeDocument/2006/math">
                    <m:r>
                      <a:rPr lang="en-US" sz="1400" i="1" smtClean="0">
                        <a:solidFill>
                          <a:schemeClr val="tx1"/>
                        </a:solidFill>
                        <a:latin typeface="Cambria Math" panose="02040503050406030204" pitchFamily="18" charset="0"/>
                      </a:rPr>
                      <m:t>𝐿</m:t>
                    </m:r>
                  </m:oMath>
                </a14:m>
                <a:r>
                  <a:rPr lang="en-US" sz="1400" dirty="0">
                    <a:solidFill>
                      <a:schemeClr val="tx1"/>
                    </a:solidFill>
                  </a:rPr>
                  <a:t> is a modified Huber Loss function</a:t>
                </a:r>
              </a:p>
              <a:p>
                <a:pPr marL="471094" lvl="1" indent="0">
                  <a:buNone/>
                </a:pPr>
                <a:endParaRPr lang="en-US" sz="1400" dirty="0">
                  <a:solidFill>
                    <a:schemeClr val="accent2"/>
                  </a:solidFill>
                </a:endParaRPr>
              </a:p>
              <a:p>
                <a:r>
                  <a:rPr lang="en-US" sz="1800" dirty="0">
                    <a:solidFill>
                      <a:schemeClr val="accent2"/>
                    </a:solidFill>
                  </a:rPr>
                  <a:t>The optimization is currently being performed using the Levenberg–Marquardt algorithm.</a:t>
                </a:r>
              </a:p>
              <a:p>
                <a:r>
                  <a:rPr lang="en-US" sz="1800" dirty="0">
                    <a:solidFill>
                      <a:schemeClr val="accent2"/>
                    </a:solidFill>
                  </a:rPr>
                  <a:t>The regression approach is being implemented in a modular fashion such that loss function, weighting scheme, and optimization algorithm can be easily mixed and matched as the complexity of the regression problem grows.</a:t>
                </a:r>
                <a:br>
                  <a:rPr lang="en-US" sz="1800" dirty="0">
                    <a:solidFill>
                      <a:schemeClr val="tx1"/>
                    </a:solidFill>
                  </a:rPr>
                </a:br>
                <a:endParaRPr lang="en-US" sz="1800" dirty="0">
                  <a:solidFill>
                    <a:schemeClr val="tx1"/>
                  </a:solidFill>
                </a:endParaRPr>
              </a:p>
              <a:p>
                <a:pPr marL="471094" lvl="1" indent="0">
                  <a:buNone/>
                </a:pPr>
                <a:endParaRPr lang="en-US" sz="1400" dirty="0">
                  <a:solidFill>
                    <a:schemeClr val="tx1"/>
                  </a:solidFill>
                </a:endParaRPr>
              </a:p>
              <a:p>
                <a:pPr marL="471094" lvl="1" indent="0">
                  <a:buNone/>
                </a:pPr>
                <a:endParaRPr lang="en-US" sz="1400" b="1" dirty="0">
                  <a:solidFill>
                    <a:schemeClr val="tx1"/>
                  </a:solidFill>
                </a:endParaRPr>
              </a:p>
              <a:p>
                <a:pPr marL="0" indent="0">
                  <a:buNone/>
                </a:pPr>
                <a:endParaRPr lang="en-US" sz="1400" dirty="0">
                  <a:solidFill>
                    <a:schemeClr val="tx1"/>
                  </a:solidFill>
                </a:endParaRPr>
              </a:p>
              <a:p>
                <a:pPr marL="0" indent="0">
                  <a:buNone/>
                </a:pPr>
                <a:endParaRPr lang="en-US" sz="1400" dirty="0">
                  <a:solidFill>
                    <a:schemeClr val="tx1"/>
                  </a:solidFill>
                </a:endParaRPr>
              </a:p>
              <a:p>
                <a:endParaRPr lang="en-US" sz="1400" dirty="0"/>
              </a:p>
              <a:p>
                <a:endParaRPr lang="en-US" sz="1400" dirty="0"/>
              </a:p>
              <a:p>
                <a:pPr marL="471094" lvl="1" indent="0">
                  <a:buNone/>
                </a:pPr>
                <a:endParaRPr lang="en-US" sz="1400" dirty="0"/>
              </a:p>
              <a:p>
                <a:pPr marL="0" indent="0">
                  <a:buNone/>
                </a:pPr>
                <a:endParaRPr lang="en-US" sz="1400" dirty="0"/>
              </a:p>
            </p:txBody>
          </p:sp>
        </mc:Choice>
        <mc:Fallback xmlns="">
          <p:sp>
            <p:nvSpPr>
              <p:cNvPr id="2" name="Content Placeholder 1">
                <a:extLst>
                  <a:ext uri="{FF2B5EF4-FFF2-40B4-BE49-F238E27FC236}">
                    <a16:creationId xmlns:a16="http://schemas.microsoft.com/office/drawing/2014/main" id="{A9F523AC-A2C4-4C10-97E5-BEA71FEB75AD}"/>
                  </a:ext>
                </a:extLst>
              </p:cNvPr>
              <p:cNvSpPr>
                <a:spLocks noGrp="1" noRot="1" noChangeAspect="1" noMove="1" noResize="1" noEditPoints="1" noAdjustHandles="1" noChangeArrowheads="1" noChangeShapeType="1" noTextEdit="1"/>
              </p:cNvSpPr>
              <p:nvPr>
                <p:ph idx="1"/>
              </p:nvPr>
            </p:nvSpPr>
            <p:spPr>
              <a:xfrm>
                <a:off x="381000" y="1143000"/>
                <a:ext cx="11431555" cy="5114732"/>
              </a:xfrm>
              <a:blipFill>
                <a:blip r:embed="rId3"/>
                <a:stretch>
                  <a:fillRect l="-480" t="-715" r="-42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39FDC0B-3E8D-458C-A3CF-BD0580DB0E5F}"/>
              </a:ext>
            </a:extLst>
          </p:cNvPr>
          <p:cNvSpPr>
            <a:spLocks noGrp="1"/>
          </p:cNvSpPr>
          <p:nvPr>
            <p:ph type="title"/>
          </p:nvPr>
        </p:nvSpPr>
        <p:spPr/>
        <p:txBody>
          <a:bodyPr>
            <a:normAutofit fontScale="90000"/>
          </a:bodyPr>
          <a:lstStyle/>
          <a:p>
            <a:r>
              <a:rPr lang="en-US" dirty="0"/>
              <a:t>Exozodiacal disk parametric model</a:t>
            </a:r>
          </a:p>
        </p:txBody>
      </p:sp>
    </p:spTree>
    <p:extLst>
      <p:ext uri="{BB962C8B-B14F-4D97-AF65-F5344CB8AC3E}">
        <p14:creationId xmlns:p14="http://schemas.microsoft.com/office/powerpoint/2010/main" val="183038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F523AC-A2C4-4C10-97E5-BEA71FEB75AD}"/>
              </a:ext>
            </a:extLst>
          </p:cNvPr>
          <p:cNvSpPr>
            <a:spLocks noGrp="1"/>
          </p:cNvSpPr>
          <p:nvPr>
            <p:ph idx="1"/>
          </p:nvPr>
        </p:nvSpPr>
        <p:spPr>
          <a:xfrm>
            <a:off x="381000" y="1143000"/>
            <a:ext cx="11431555" cy="5114732"/>
          </a:xfrm>
        </p:spPr>
        <p:txBody>
          <a:bodyPr/>
          <a:lstStyle/>
          <a:p>
            <a:r>
              <a:rPr lang="en-US" sz="1800" dirty="0"/>
              <a:t>Solving the regression problem requires some consideration of handling unmodeled effects. Since the current approach only attempts to model the exozodiacal disk, the regression may perform poorly to the presence of unmodeled effects. The three most significant unmodeled effects in the images appear to be:</a:t>
            </a:r>
          </a:p>
          <a:p>
            <a:pPr marL="813994" lvl="1" indent="-342900">
              <a:buFont typeface="+mj-lt"/>
              <a:buAutoNum type="arabicPeriod"/>
            </a:pPr>
            <a:r>
              <a:rPr lang="en-US" sz="1400" dirty="0" err="1"/>
              <a:t>Occulter</a:t>
            </a:r>
            <a:r>
              <a:rPr lang="en-US" sz="1400" dirty="0"/>
              <a:t> transmission, star flux, or any other fast-decaying effects near the </a:t>
            </a:r>
            <a:r>
              <a:rPr lang="en-US" sz="1400" dirty="0" err="1"/>
              <a:t>starshade</a:t>
            </a:r>
            <a:r>
              <a:rPr lang="en-US" sz="1400" dirty="0"/>
              <a:t> center.</a:t>
            </a:r>
          </a:p>
          <a:p>
            <a:pPr marL="813994" lvl="1" indent="-342900">
              <a:buFont typeface="+mj-lt"/>
              <a:buAutoNum type="arabicPeriod"/>
            </a:pPr>
            <a:r>
              <a:rPr lang="en-US" sz="1400" dirty="0"/>
              <a:t>A baseline background intensity level.(i.e. dark noise)</a:t>
            </a:r>
          </a:p>
          <a:p>
            <a:pPr marL="813994" lvl="1" indent="-342900">
              <a:buFont typeface="+mj-lt"/>
              <a:buAutoNum type="arabicPeriod"/>
            </a:pPr>
            <a:r>
              <a:rPr lang="en-US" sz="1400" dirty="0"/>
              <a:t>Exoplanets.</a:t>
            </a:r>
          </a:p>
          <a:p>
            <a:pPr marL="401787" indent="-342900"/>
            <a:r>
              <a:rPr lang="en-US" sz="1800" dirty="0"/>
              <a:t>Regarding 1. </a:t>
            </a:r>
            <a:r>
              <a:rPr lang="en-US" sz="1800" dirty="0" err="1"/>
              <a:t>Occulter</a:t>
            </a:r>
            <a:r>
              <a:rPr lang="en-US" sz="1800" dirty="0"/>
              <a:t> transmission and other fast-decaying effects which are significant near the </a:t>
            </a:r>
            <a:r>
              <a:rPr lang="en-US" sz="1800" dirty="0" err="1"/>
              <a:t>starshade</a:t>
            </a:r>
            <a:r>
              <a:rPr lang="en-US" sz="1800" dirty="0"/>
              <a:t> center, but decay quickly with radial distance: An initial attempt was made to add those effects to the parametric model, but results were not so great. The quick and easy solution was to use the weighting scheme in the regression to set pixel weights to zero in a region around the </a:t>
            </a:r>
            <a:r>
              <a:rPr lang="en-US" sz="1800" dirty="0" err="1"/>
              <a:t>starshade</a:t>
            </a:r>
            <a:r>
              <a:rPr lang="en-US" sz="1800" dirty="0"/>
              <a:t> center. This is shown in the results as a masked region in the image.</a:t>
            </a:r>
          </a:p>
          <a:p>
            <a:pPr marL="401787" indent="-342900"/>
            <a:r>
              <a:rPr lang="en-US" sz="1800" dirty="0"/>
              <a:t>Regarding 2. Simply subtracting the median intensity from the image gave decent results and allowed the parametric model of the disk intensity to roll off to zero.</a:t>
            </a:r>
          </a:p>
          <a:p>
            <a:pPr marL="401787" indent="-342900"/>
            <a:r>
              <a:rPr lang="en-US" sz="1800" dirty="0"/>
              <a:t>Regarding 3. The chosen loss function, which is a modified Huber loss function, can be tuned to handle the exoplanets as outliers. The regression method attempts to be robust against outliers, and therefore does not consider the planets heavily in the cost. This can be improved further with a two-pass regression where pixels with large errors in the first pass are rejected as outliers and the regression is solved again excluding those pixels.</a:t>
            </a:r>
          </a:p>
          <a:p>
            <a:pPr marL="401787" indent="-342900"/>
            <a:endParaRPr lang="en-US" sz="1800" dirty="0"/>
          </a:p>
          <a:p>
            <a:pPr lvl="1"/>
            <a:endParaRPr lang="en-US" sz="1400" dirty="0"/>
          </a:p>
          <a:p>
            <a:pPr marL="0" indent="0">
              <a:buNone/>
            </a:pPr>
            <a:br>
              <a:rPr lang="en-US" sz="1800" dirty="0">
                <a:solidFill>
                  <a:schemeClr val="tx1"/>
                </a:solidFill>
              </a:rPr>
            </a:br>
            <a:endParaRPr lang="en-US" sz="1800" dirty="0">
              <a:solidFill>
                <a:schemeClr val="tx1"/>
              </a:solidFill>
            </a:endParaRPr>
          </a:p>
          <a:p>
            <a:pPr marL="471094" lvl="1" indent="0">
              <a:buNone/>
            </a:pPr>
            <a:endParaRPr lang="en-US" sz="1400" dirty="0">
              <a:solidFill>
                <a:schemeClr val="tx1"/>
              </a:solidFill>
            </a:endParaRPr>
          </a:p>
          <a:p>
            <a:pPr marL="471094" lvl="1" indent="0">
              <a:buNone/>
            </a:pPr>
            <a:endParaRPr lang="en-US" sz="1400" b="1" dirty="0">
              <a:solidFill>
                <a:schemeClr val="tx1"/>
              </a:solidFill>
            </a:endParaRPr>
          </a:p>
          <a:p>
            <a:pPr marL="0" indent="0">
              <a:buNone/>
            </a:pPr>
            <a:endParaRPr lang="en-US" sz="1400" dirty="0">
              <a:solidFill>
                <a:schemeClr val="tx1"/>
              </a:solidFill>
            </a:endParaRPr>
          </a:p>
          <a:p>
            <a:pPr marL="0" indent="0">
              <a:buNone/>
            </a:pPr>
            <a:endParaRPr lang="en-US" sz="1400" dirty="0">
              <a:solidFill>
                <a:schemeClr val="tx1"/>
              </a:solidFill>
            </a:endParaRPr>
          </a:p>
          <a:p>
            <a:endParaRPr lang="en-US" sz="1400" dirty="0"/>
          </a:p>
          <a:p>
            <a:endParaRPr lang="en-US" sz="1400" dirty="0"/>
          </a:p>
          <a:p>
            <a:pPr marL="471094" lvl="1" indent="0">
              <a:buNone/>
            </a:pPr>
            <a:endParaRPr lang="en-US" sz="1400" dirty="0"/>
          </a:p>
          <a:p>
            <a:pPr marL="0" indent="0">
              <a:buNone/>
            </a:pPr>
            <a:endParaRPr lang="en-US" sz="1400" dirty="0"/>
          </a:p>
        </p:txBody>
      </p:sp>
      <p:sp>
        <p:nvSpPr>
          <p:cNvPr id="3" name="Title 2">
            <a:extLst>
              <a:ext uri="{FF2B5EF4-FFF2-40B4-BE49-F238E27FC236}">
                <a16:creationId xmlns:a16="http://schemas.microsoft.com/office/drawing/2014/main" id="{B39FDC0B-3E8D-458C-A3CF-BD0580DB0E5F}"/>
              </a:ext>
            </a:extLst>
          </p:cNvPr>
          <p:cNvSpPr>
            <a:spLocks noGrp="1"/>
          </p:cNvSpPr>
          <p:nvPr>
            <p:ph type="title"/>
          </p:nvPr>
        </p:nvSpPr>
        <p:spPr/>
        <p:txBody>
          <a:bodyPr>
            <a:normAutofit fontScale="90000"/>
          </a:bodyPr>
          <a:lstStyle/>
          <a:p>
            <a:r>
              <a:rPr lang="en-US" dirty="0"/>
              <a:t>Background estimation Approach</a:t>
            </a:r>
          </a:p>
        </p:txBody>
      </p:sp>
    </p:spTree>
    <p:extLst>
      <p:ext uri="{BB962C8B-B14F-4D97-AF65-F5344CB8AC3E}">
        <p14:creationId xmlns:p14="http://schemas.microsoft.com/office/powerpoint/2010/main" val="113235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F62836-37C8-4589-AA22-390050170185}"/>
              </a:ext>
            </a:extLst>
          </p:cNvPr>
          <p:cNvSpPr>
            <a:spLocks noGrp="1"/>
          </p:cNvSpPr>
          <p:nvPr>
            <p:ph idx="1"/>
          </p:nvPr>
        </p:nvSpPr>
        <p:spPr/>
        <p:txBody>
          <a:bodyPr/>
          <a:lstStyle/>
          <a:p>
            <a:r>
              <a:rPr lang="en-US" sz="2000" dirty="0"/>
              <a:t>Rather than showing results for all 30 cases, a few examples are shown that are categorized as: good, mixed, or bad.</a:t>
            </a:r>
          </a:p>
          <a:p>
            <a:r>
              <a:rPr lang="en-US" sz="2000" dirty="0"/>
              <a:t>‘Good’ results are categorized by a residual which is dominated by noise and/or exoplanets. I.e. the model has successfully accounted for a large majority of the image content attributable to the disk.</a:t>
            </a:r>
          </a:p>
          <a:p>
            <a:r>
              <a:rPr lang="en-US" sz="2000" dirty="0"/>
              <a:t>‘Mixed’ results are categorized by a residual where background is highly attenuated, but the residual has some significant structure or bias that is an artifact of the background subtraction.</a:t>
            </a:r>
          </a:p>
          <a:p>
            <a:r>
              <a:rPr lang="en-US" sz="2000" dirty="0"/>
              <a:t>‘Bad’ results are categorized by a residual which still contains significant disk structures with intensity that is dominant over exoplanet signals.</a:t>
            </a:r>
          </a:p>
        </p:txBody>
      </p:sp>
      <p:sp>
        <p:nvSpPr>
          <p:cNvPr id="3" name="Title 2">
            <a:extLst>
              <a:ext uri="{FF2B5EF4-FFF2-40B4-BE49-F238E27FC236}">
                <a16:creationId xmlns:a16="http://schemas.microsoft.com/office/drawing/2014/main" id="{D47FC29F-A48B-49BE-8E3E-F7AEFD196370}"/>
              </a:ext>
            </a:extLst>
          </p:cNvPr>
          <p:cNvSpPr>
            <a:spLocks noGrp="1"/>
          </p:cNvSpPr>
          <p:nvPr>
            <p:ph type="title"/>
          </p:nvPr>
        </p:nvSpPr>
        <p:spPr/>
        <p:txBody>
          <a:bodyPr>
            <a:normAutofit fontScale="90000"/>
          </a:bodyPr>
          <a:lstStyle/>
          <a:p>
            <a:r>
              <a:rPr lang="en-US" dirty="0"/>
              <a:t>Initial Results</a:t>
            </a:r>
          </a:p>
        </p:txBody>
      </p:sp>
    </p:spTree>
    <p:extLst>
      <p:ext uri="{BB962C8B-B14F-4D97-AF65-F5344CB8AC3E}">
        <p14:creationId xmlns:p14="http://schemas.microsoft.com/office/powerpoint/2010/main" val="151305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FDC0B-3E8D-458C-A3CF-BD0580DB0E5F}"/>
              </a:ext>
            </a:extLst>
          </p:cNvPr>
          <p:cNvSpPr>
            <a:spLocks noGrp="1"/>
          </p:cNvSpPr>
          <p:nvPr>
            <p:ph type="title"/>
          </p:nvPr>
        </p:nvSpPr>
        <p:spPr/>
        <p:txBody>
          <a:bodyPr>
            <a:normAutofit fontScale="90000"/>
          </a:bodyPr>
          <a:lstStyle/>
          <a:p>
            <a:r>
              <a:rPr lang="en-US" dirty="0"/>
              <a:t>Good results</a:t>
            </a:r>
          </a:p>
        </p:txBody>
      </p:sp>
      <p:pic>
        <p:nvPicPr>
          <p:cNvPr id="4" name="Picture 3">
            <a:extLst>
              <a:ext uri="{FF2B5EF4-FFF2-40B4-BE49-F238E27FC236}">
                <a16:creationId xmlns:a16="http://schemas.microsoft.com/office/drawing/2014/main" id="{D27D83CD-286F-4CE2-A614-CEBB2D3AF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1538"/>
            <a:ext cx="12192000" cy="5986462"/>
          </a:xfrm>
          <a:prstGeom prst="rect">
            <a:avLst/>
          </a:prstGeom>
        </p:spPr>
      </p:pic>
    </p:spTree>
    <p:extLst>
      <p:ext uri="{BB962C8B-B14F-4D97-AF65-F5344CB8AC3E}">
        <p14:creationId xmlns:p14="http://schemas.microsoft.com/office/powerpoint/2010/main" val="1243018239"/>
      </p:ext>
    </p:extLst>
  </p:cSld>
  <p:clrMapOvr>
    <a:masterClrMapping/>
  </p:clrMapOvr>
</p:sld>
</file>

<file path=ppt/theme/theme1.xml><?xml version="1.0" encoding="utf-8"?>
<a:theme xmlns:a="http://schemas.openxmlformats.org/drawingml/2006/main" name="Theme1">
  <a:themeElements>
    <a:clrScheme name="Custom 13">
      <a:dk1>
        <a:srgbClr val="000000"/>
      </a:dk1>
      <a:lt1>
        <a:srgbClr val="FFFFFF"/>
      </a:lt1>
      <a:dk2>
        <a:srgbClr val="DA2128"/>
      </a:dk2>
      <a:lt2>
        <a:srgbClr val="097BA5"/>
      </a:lt2>
      <a:accent1>
        <a:srgbClr val="585858"/>
      </a:accent1>
      <a:accent2>
        <a:srgbClr val="097BA5"/>
      </a:accent2>
      <a:accent3>
        <a:srgbClr val="DA2128"/>
      </a:accent3>
      <a:accent4>
        <a:srgbClr val="FFFF66"/>
      </a:accent4>
      <a:accent5>
        <a:srgbClr val="BFBFBF"/>
      </a:accent5>
      <a:accent6>
        <a:srgbClr val="FFFFFF"/>
      </a:accent6>
      <a:hlink>
        <a:srgbClr val="097BA5"/>
      </a:hlink>
      <a:folHlink>
        <a:srgbClr val="97AABB"/>
      </a:folHlink>
    </a:clrScheme>
    <a:fontScheme name="2_Q_Logo_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lgn="l">
          <a:defRPr dirty="0"/>
        </a:defPPr>
      </a:lstStyle>
    </a:txDef>
  </a:objectDefaults>
  <a:extraClrSchemeLst>
    <a:extraClrScheme>
      <a:clrScheme name="2_Q_Logo_Li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Q_Logo_Li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Q_Logo_Lin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Q_Logo_Lin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Q_Logo_Li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Q_Logo_Li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Q_Logo_Li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B9A40901-17D6-4D4D-802F-42E0D140D9C5}" vid="{C7920BBB-DE77-414E-BBF9-46953EC8B8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DB3D881C98AA4C89F1746E9B266404" ma:contentTypeVersion="21" ma:contentTypeDescription="Create a new document." ma:contentTypeScope="" ma:versionID="b35700624f45da325b61e56a04e5a0e0">
  <xsd:schema xmlns:xsd="http://www.w3.org/2001/XMLSchema" xmlns:xs="http://www.w3.org/2001/XMLSchema" xmlns:p="http://schemas.microsoft.com/office/2006/metadata/properties" xmlns:ns2="dfb38603-eba6-49cb-90fb-15155e28528a" xmlns:ns3="5a45c474-7e87-4b91-9e21-dd3e053324d3" xmlns:ns4="458d4e61-9868-4222-9eb9-97961685dba5" targetNamespace="http://schemas.microsoft.com/office/2006/metadata/properties" ma:root="true" ma:fieldsID="f9cc57918b32f6a7f3d6f18cf6058840" ns2:_="" ns3:_="" ns4:_="">
    <xsd:import namespace="dfb38603-eba6-49cb-90fb-15155e28528a"/>
    <xsd:import namespace="5a45c474-7e87-4b91-9e21-dd3e053324d3"/>
    <xsd:import namespace="458d4e61-9868-4222-9eb9-97961685db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b38603-eba6-49cb-90fb-15155e2852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45c474-7e87-4b91-9e21-dd3e053324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8d4e61-9868-4222-9eb9-97961685dba5" elementFormDefault="qualified">
    <xsd:import namespace="http://schemas.microsoft.com/office/2006/documentManagement/types"/>
    <xsd:import namespace="http://schemas.microsoft.com/office/infopath/2007/PartnerControls"/>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47BF89-BFB6-4533-A2C6-9685A5882FFC}">
  <ds:schemaRefs>
    <ds:schemaRef ds:uri="http://schemas.microsoft.com/sharepoint/v3/contenttype/forms"/>
  </ds:schemaRefs>
</ds:datastoreItem>
</file>

<file path=customXml/itemProps2.xml><?xml version="1.0" encoding="utf-8"?>
<ds:datastoreItem xmlns:ds="http://schemas.openxmlformats.org/officeDocument/2006/customXml" ds:itemID="{CD437086-322C-4C9E-BAE8-73F1188A9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b38603-eba6-49cb-90fb-15155e28528a"/>
    <ds:schemaRef ds:uri="5a45c474-7e87-4b91-9e21-dd3e053324d3"/>
    <ds:schemaRef ds:uri="458d4e61-9868-4222-9eb9-97961685d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1C62F0-DDED-41DF-9968-D7403D3AE49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353</TotalTime>
  <Words>1591</Words>
  <Application>Microsoft Office PowerPoint</Application>
  <PresentationFormat>Widescreen</PresentationFormat>
  <Paragraphs>107</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Theme1</vt:lpstr>
      <vt:lpstr>Starshade Data Challenge</vt:lpstr>
      <vt:lpstr>Proposed approach</vt:lpstr>
      <vt:lpstr>Release 1 Data Observations</vt:lpstr>
      <vt:lpstr>Background estimation Approach</vt:lpstr>
      <vt:lpstr>Exozodiacal disk parametric model</vt:lpstr>
      <vt:lpstr>Exozodiacal disk parametric model</vt:lpstr>
      <vt:lpstr>Background estimation Approach</vt:lpstr>
      <vt:lpstr>Initial Results</vt:lpstr>
      <vt:lpstr>Good results</vt:lpstr>
      <vt:lpstr>Good results</vt:lpstr>
      <vt:lpstr>Good Results</vt:lpstr>
      <vt:lpstr>Mixed Results</vt:lpstr>
      <vt:lpstr>Mixed Results</vt:lpstr>
      <vt:lpstr>Mixed Results</vt:lpstr>
      <vt:lpstr>Bad Result</vt:lpstr>
      <vt:lpstr>Next Steps</vt:lpstr>
      <vt:lpstr>References and Relevant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MTF Simulation</dc:title>
  <dc:creator>Brian Dunne</dc:creator>
  <cp:lastModifiedBy>Brian Dunne</cp:lastModifiedBy>
  <cp:revision>79</cp:revision>
  <dcterms:created xsi:type="dcterms:W3CDTF">2021-04-06T15:48:24Z</dcterms:created>
  <dcterms:modified xsi:type="dcterms:W3CDTF">2021-09-04T18:38:11Z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0x0101006CDB3D881C98AA4C89F1746E9B266404</vt:lpwstr>
  </property>
</Properties>
</file>